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323B8-9722-34C1-0F00-D2FEFCF57DB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PL"/>
          </a:p>
        </p:txBody>
      </p:sp>
      <p:sp>
        <p:nvSpPr>
          <p:cNvPr id="3" name="Subtitle 2">
            <a:extLst>
              <a:ext uri="{FF2B5EF4-FFF2-40B4-BE49-F238E27FC236}">
                <a16:creationId xmlns:a16="http://schemas.microsoft.com/office/drawing/2014/main" id="{D8C6F2BF-CDE1-EF13-AB5B-B75168D398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PL"/>
          </a:p>
        </p:txBody>
      </p:sp>
      <p:sp>
        <p:nvSpPr>
          <p:cNvPr id="4" name="Date Placeholder 3">
            <a:extLst>
              <a:ext uri="{FF2B5EF4-FFF2-40B4-BE49-F238E27FC236}">
                <a16:creationId xmlns:a16="http://schemas.microsoft.com/office/drawing/2014/main" id="{47BFB330-09BB-A569-E781-85881BC5C671}"/>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5" name="Footer Placeholder 4">
            <a:extLst>
              <a:ext uri="{FF2B5EF4-FFF2-40B4-BE49-F238E27FC236}">
                <a16:creationId xmlns:a16="http://schemas.microsoft.com/office/drawing/2014/main" id="{7CC72178-36AF-D7B5-0583-08A46C8B64EC}"/>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2459BC9B-E677-0F9D-8A09-F518DB2C0B01}"/>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3802037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8ACD7-1650-E9E2-F9BA-73487E580CEC}"/>
              </a:ext>
            </a:extLst>
          </p:cNvPr>
          <p:cNvSpPr>
            <a:spLocks noGrp="1"/>
          </p:cNvSpPr>
          <p:nvPr>
            <p:ph type="title"/>
          </p:nvPr>
        </p:nvSpPr>
        <p:spPr/>
        <p:txBody>
          <a:bodyPr/>
          <a:lstStyle/>
          <a:p>
            <a:r>
              <a:rPr lang="en-GB"/>
              <a:t>Click to edit Master title style</a:t>
            </a:r>
            <a:endParaRPr lang="en-PL"/>
          </a:p>
        </p:txBody>
      </p:sp>
      <p:sp>
        <p:nvSpPr>
          <p:cNvPr id="3" name="Vertical Text Placeholder 2">
            <a:extLst>
              <a:ext uri="{FF2B5EF4-FFF2-40B4-BE49-F238E27FC236}">
                <a16:creationId xmlns:a16="http://schemas.microsoft.com/office/drawing/2014/main" id="{54EDBD06-CD9B-CF84-0C58-6ADB50CBF54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A4617C76-6608-9B0E-E17F-2A2B5FF86538}"/>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5" name="Footer Placeholder 4">
            <a:extLst>
              <a:ext uri="{FF2B5EF4-FFF2-40B4-BE49-F238E27FC236}">
                <a16:creationId xmlns:a16="http://schemas.microsoft.com/office/drawing/2014/main" id="{C83F5BBD-8863-9AD6-FBDA-5B7929EE7319}"/>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65E09863-B369-BAC1-1EAF-925ACD18E735}"/>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1495385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7620FA-753A-3953-164C-EBE5F6BB890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PL"/>
          </a:p>
        </p:txBody>
      </p:sp>
      <p:sp>
        <p:nvSpPr>
          <p:cNvPr id="3" name="Vertical Text Placeholder 2">
            <a:extLst>
              <a:ext uri="{FF2B5EF4-FFF2-40B4-BE49-F238E27FC236}">
                <a16:creationId xmlns:a16="http://schemas.microsoft.com/office/drawing/2014/main" id="{A02C06C1-E9A0-1D8E-8FFF-727399E8466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7B4AFFF4-1253-B010-EAFC-F49FC22F1C97}"/>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5" name="Footer Placeholder 4">
            <a:extLst>
              <a:ext uri="{FF2B5EF4-FFF2-40B4-BE49-F238E27FC236}">
                <a16:creationId xmlns:a16="http://schemas.microsoft.com/office/drawing/2014/main" id="{D1367D56-16DA-8470-ABDE-C80C63BD1C79}"/>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03C7EA77-7BB9-6917-0D30-B25B5B46603E}"/>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3815395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3A6A0-934F-C0B4-9684-120A8EAD716F}"/>
              </a:ext>
            </a:extLst>
          </p:cNvPr>
          <p:cNvSpPr>
            <a:spLocks noGrp="1"/>
          </p:cNvSpPr>
          <p:nvPr>
            <p:ph type="title"/>
          </p:nvPr>
        </p:nvSpPr>
        <p:spPr/>
        <p:txBody>
          <a:bodyPr/>
          <a:lstStyle/>
          <a:p>
            <a:r>
              <a:rPr lang="en-GB"/>
              <a:t>Click to edit Master title style</a:t>
            </a:r>
            <a:endParaRPr lang="en-PL"/>
          </a:p>
        </p:txBody>
      </p:sp>
      <p:sp>
        <p:nvSpPr>
          <p:cNvPr id="3" name="Content Placeholder 2">
            <a:extLst>
              <a:ext uri="{FF2B5EF4-FFF2-40B4-BE49-F238E27FC236}">
                <a16:creationId xmlns:a16="http://schemas.microsoft.com/office/drawing/2014/main" id="{0A8283DA-B4DE-C730-7404-B9B12385816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5BA2FCF0-0EDB-4692-AFB7-B45D839D1B98}"/>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5" name="Footer Placeholder 4">
            <a:extLst>
              <a:ext uri="{FF2B5EF4-FFF2-40B4-BE49-F238E27FC236}">
                <a16:creationId xmlns:a16="http://schemas.microsoft.com/office/drawing/2014/main" id="{BA0C2452-EC5B-0AE3-744F-F1F834BC7067}"/>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EE67AC64-E772-2B9D-6A53-05C7D06AC78B}"/>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2479317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47AF-6EAE-E504-F0C2-820E102771C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PL"/>
          </a:p>
        </p:txBody>
      </p:sp>
      <p:sp>
        <p:nvSpPr>
          <p:cNvPr id="3" name="Text Placeholder 2">
            <a:extLst>
              <a:ext uri="{FF2B5EF4-FFF2-40B4-BE49-F238E27FC236}">
                <a16:creationId xmlns:a16="http://schemas.microsoft.com/office/drawing/2014/main" id="{476FDF4F-0770-8692-F836-6ADA8DA43D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C544D36-C9E7-D873-6E34-3C0BA6A32A4D}"/>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5" name="Footer Placeholder 4">
            <a:extLst>
              <a:ext uri="{FF2B5EF4-FFF2-40B4-BE49-F238E27FC236}">
                <a16:creationId xmlns:a16="http://schemas.microsoft.com/office/drawing/2014/main" id="{C87D3B19-1920-7BD0-EFFD-B9512FCF2FD5}"/>
              </a:ext>
            </a:extLst>
          </p:cNvPr>
          <p:cNvSpPr>
            <a:spLocks noGrp="1"/>
          </p:cNvSpPr>
          <p:nvPr>
            <p:ph type="ftr" sz="quarter" idx="11"/>
          </p:nvPr>
        </p:nvSpPr>
        <p:spPr/>
        <p:txBody>
          <a:bodyPr/>
          <a:lstStyle/>
          <a:p>
            <a:endParaRPr lang="en-PL"/>
          </a:p>
        </p:txBody>
      </p:sp>
      <p:sp>
        <p:nvSpPr>
          <p:cNvPr id="6" name="Slide Number Placeholder 5">
            <a:extLst>
              <a:ext uri="{FF2B5EF4-FFF2-40B4-BE49-F238E27FC236}">
                <a16:creationId xmlns:a16="http://schemas.microsoft.com/office/drawing/2014/main" id="{C74CDF90-4970-26C2-F762-E5B1C8EB12F8}"/>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953360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672B6-0045-56A0-A513-4DA977E43472}"/>
              </a:ext>
            </a:extLst>
          </p:cNvPr>
          <p:cNvSpPr>
            <a:spLocks noGrp="1"/>
          </p:cNvSpPr>
          <p:nvPr>
            <p:ph type="title"/>
          </p:nvPr>
        </p:nvSpPr>
        <p:spPr/>
        <p:txBody>
          <a:bodyPr/>
          <a:lstStyle/>
          <a:p>
            <a:r>
              <a:rPr lang="en-GB"/>
              <a:t>Click to edit Master title style</a:t>
            </a:r>
            <a:endParaRPr lang="en-PL"/>
          </a:p>
        </p:txBody>
      </p:sp>
      <p:sp>
        <p:nvSpPr>
          <p:cNvPr id="3" name="Content Placeholder 2">
            <a:extLst>
              <a:ext uri="{FF2B5EF4-FFF2-40B4-BE49-F238E27FC236}">
                <a16:creationId xmlns:a16="http://schemas.microsoft.com/office/drawing/2014/main" id="{1585DAEC-BF1B-1085-3134-E1DEA962051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Content Placeholder 3">
            <a:extLst>
              <a:ext uri="{FF2B5EF4-FFF2-40B4-BE49-F238E27FC236}">
                <a16:creationId xmlns:a16="http://schemas.microsoft.com/office/drawing/2014/main" id="{3C075BFA-7575-62C7-5837-E064D69097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5" name="Date Placeholder 4">
            <a:extLst>
              <a:ext uri="{FF2B5EF4-FFF2-40B4-BE49-F238E27FC236}">
                <a16:creationId xmlns:a16="http://schemas.microsoft.com/office/drawing/2014/main" id="{08DB8C6C-36A8-8278-8A12-6AD85A8613E6}"/>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6" name="Footer Placeholder 5">
            <a:extLst>
              <a:ext uri="{FF2B5EF4-FFF2-40B4-BE49-F238E27FC236}">
                <a16:creationId xmlns:a16="http://schemas.microsoft.com/office/drawing/2014/main" id="{75A93F2A-AFCB-71BC-C9B2-B2032805E8A1}"/>
              </a:ext>
            </a:extLst>
          </p:cNvPr>
          <p:cNvSpPr>
            <a:spLocks noGrp="1"/>
          </p:cNvSpPr>
          <p:nvPr>
            <p:ph type="ftr" sz="quarter" idx="11"/>
          </p:nvPr>
        </p:nvSpPr>
        <p:spPr/>
        <p:txBody>
          <a:bodyPr/>
          <a:lstStyle/>
          <a:p>
            <a:endParaRPr lang="en-PL"/>
          </a:p>
        </p:txBody>
      </p:sp>
      <p:sp>
        <p:nvSpPr>
          <p:cNvPr id="7" name="Slide Number Placeholder 6">
            <a:extLst>
              <a:ext uri="{FF2B5EF4-FFF2-40B4-BE49-F238E27FC236}">
                <a16:creationId xmlns:a16="http://schemas.microsoft.com/office/drawing/2014/main" id="{4FDFA5BD-5FE4-8C24-E4E9-71DCAF3DCCBD}"/>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2875730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68EA3-3699-E57F-A555-26448B6425F6}"/>
              </a:ext>
            </a:extLst>
          </p:cNvPr>
          <p:cNvSpPr>
            <a:spLocks noGrp="1"/>
          </p:cNvSpPr>
          <p:nvPr>
            <p:ph type="title"/>
          </p:nvPr>
        </p:nvSpPr>
        <p:spPr>
          <a:xfrm>
            <a:off x="839788" y="365125"/>
            <a:ext cx="10515600" cy="1325563"/>
          </a:xfrm>
        </p:spPr>
        <p:txBody>
          <a:bodyPr/>
          <a:lstStyle/>
          <a:p>
            <a:r>
              <a:rPr lang="en-GB"/>
              <a:t>Click to edit Master title style</a:t>
            </a:r>
            <a:endParaRPr lang="en-PL"/>
          </a:p>
        </p:txBody>
      </p:sp>
      <p:sp>
        <p:nvSpPr>
          <p:cNvPr id="3" name="Text Placeholder 2">
            <a:extLst>
              <a:ext uri="{FF2B5EF4-FFF2-40B4-BE49-F238E27FC236}">
                <a16:creationId xmlns:a16="http://schemas.microsoft.com/office/drawing/2014/main" id="{A846192D-A2D8-555B-7F60-4CFA96A36C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1A48D53-60FC-E7C9-3063-549B3A2CEA0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5" name="Text Placeholder 4">
            <a:extLst>
              <a:ext uri="{FF2B5EF4-FFF2-40B4-BE49-F238E27FC236}">
                <a16:creationId xmlns:a16="http://schemas.microsoft.com/office/drawing/2014/main" id="{223A6EA3-13F4-F701-2FA6-9DD131681C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6B6D6A7-C2A7-F4FA-E447-5342E3CE85D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7" name="Date Placeholder 6">
            <a:extLst>
              <a:ext uri="{FF2B5EF4-FFF2-40B4-BE49-F238E27FC236}">
                <a16:creationId xmlns:a16="http://schemas.microsoft.com/office/drawing/2014/main" id="{E0BDA8BC-8B4A-C168-0920-B6728BC79189}"/>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8" name="Footer Placeholder 7">
            <a:extLst>
              <a:ext uri="{FF2B5EF4-FFF2-40B4-BE49-F238E27FC236}">
                <a16:creationId xmlns:a16="http://schemas.microsoft.com/office/drawing/2014/main" id="{610A78F8-85C0-0798-6B54-C14733A443CC}"/>
              </a:ext>
            </a:extLst>
          </p:cNvPr>
          <p:cNvSpPr>
            <a:spLocks noGrp="1"/>
          </p:cNvSpPr>
          <p:nvPr>
            <p:ph type="ftr" sz="quarter" idx="11"/>
          </p:nvPr>
        </p:nvSpPr>
        <p:spPr/>
        <p:txBody>
          <a:bodyPr/>
          <a:lstStyle/>
          <a:p>
            <a:endParaRPr lang="en-PL"/>
          </a:p>
        </p:txBody>
      </p:sp>
      <p:sp>
        <p:nvSpPr>
          <p:cNvPr id="9" name="Slide Number Placeholder 8">
            <a:extLst>
              <a:ext uri="{FF2B5EF4-FFF2-40B4-BE49-F238E27FC236}">
                <a16:creationId xmlns:a16="http://schemas.microsoft.com/office/drawing/2014/main" id="{D49A165E-4631-E952-3274-2EA43E84694A}"/>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2745230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F7725-F501-C162-B09A-B077772397DD}"/>
              </a:ext>
            </a:extLst>
          </p:cNvPr>
          <p:cNvSpPr>
            <a:spLocks noGrp="1"/>
          </p:cNvSpPr>
          <p:nvPr>
            <p:ph type="title"/>
          </p:nvPr>
        </p:nvSpPr>
        <p:spPr/>
        <p:txBody>
          <a:bodyPr/>
          <a:lstStyle/>
          <a:p>
            <a:r>
              <a:rPr lang="en-GB"/>
              <a:t>Click to edit Master title style</a:t>
            </a:r>
            <a:endParaRPr lang="en-PL"/>
          </a:p>
        </p:txBody>
      </p:sp>
      <p:sp>
        <p:nvSpPr>
          <p:cNvPr id="3" name="Date Placeholder 2">
            <a:extLst>
              <a:ext uri="{FF2B5EF4-FFF2-40B4-BE49-F238E27FC236}">
                <a16:creationId xmlns:a16="http://schemas.microsoft.com/office/drawing/2014/main" id="{3D1265CB-3918-6CDD-8E33-03B784BED7B2}"/>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4" name="Footer Placeholder 3">
            <a:extLst>
              <a:ext uri="{FF2B5EF4-FFF2-40B4-BE49-F238E27FC236}">
                <a16:creationId xmlns:a16="http://schemas.microsoft.com/office/drawing/2014/main" id="{F4064166-B735-C348-A786-1E063BBBD024}"/>
              </a:ext>
            </a:extLst>
          </p:cNvPr>
          <p:cNvSpPr>
            <a:spLocks noGrp="1"/>
          </p:cNvSpPr>
          <p:nvPr>
            <p:ph type="ftr" sz="quarter" idx="11"/>
          </p:nvPr>
        </p:nvSpPr>
        <p:spPr/>
        <p:txBody>
          <a:bodyPr/>
          <a:lstStyle/>
          <a:p>
            <a:endParaRPr lang="en-PL"/>
          </a:p>
        </p:txBody>
      </p:sp>
      <p:sp>
        <p:nvSpPr>
          <p:cNvPr id="5" name="Slide Number Placeholder 4">
            <a:extLst>
              <a:ext uri="{FF2B5EF4-FFF2-40B4-BE49-F238E27FC236}">
                <a16:creationId xmlns:a16="http://schemas.microsoft.com/office/drawing/2014/main" id="{980DB40E-D655-6379-FDFE-62A4C2A188E5}"/>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248165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7F7909-BCEF-B30A-1F6B-2A927CBB43FB}"/>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3" name="Footer Placeholder 2">
            <a:extLst>
              <a:ext uri="{FF2B5EF4-FFF2-40B4-BE49-F238E27FC236}">
                <a16:creationId xmlns:a16="http://schemas.microsoft.com/office/drawing/2014/main" id="{02FC6648-6ECB-6CA8-B622-CB8B55A2D69B}"/>
              </a:ext>
            </a:extLst>
          </p:cNvPr>
          <p:cNvSpPr>
            <a:spLocks noGrp="1"/>
          </p:cNvSpPr>
          <p:nvPr>
            <p:ph type="ftr" sz="quarter" idx="11"/>
          </p:nvPr>
        </p:nvSpPr>
        <p:spPr/>
        <p:txBody>
          <a:bodyPr/>
          <a:lstStyle/>
          <a:p>
            <a:endParaRPr lang="en-PL"/>
          </a:p>
        </p:txBody>
      </p:sp>
      <p:sp>
        <p:nvSpPr>
          <p:cNvPr id="4" name="Slide Number Placeholder 3">
            <a:extLst>
              <a:ext uri="{FF2B5EF4-FFF2-40B4-BE49-F238E27FC236}">
                <a16:creationId xmlns:a16="http://schemas.microsoft.com/office/drawing/2014/main" id="{4A63AF63-B432-53E1-5E90-4DB88FB06961}"/>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740557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CA8F3-5422-87E8-A816-2312C27AD1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PL"/>
          </a:p>
        </p:txBody>
      </p:sp>
      <p:sp>
        <p:nvSpPr>
          <p:cNvPr id="3" name="Content Placeholder 2">
            <a:extLst>
              <a:ext uri="{FF2B5EF4-FFF2-40B4-BE49-F238E27FC236}">
                <a16:creationId xmlns:a16="http://schemas.microsoft.com/office/drawing/2014/main" id="{BAF1529B-0C7E-04C8-784A-DD9A04DFD8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Text Placeholder 3">
            <a:extLst>
              <a:ext uri="{FF2B5EF4-FFF2-40B4-BE49-F238E27FC236}">
                <a16:creationId xmlns:a16="http://schemas.microsoft.com/office/drawing/2014/main" id="{2CCCD500-CEBC-93CE-8FE2-4A695FD985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49F0C9E-FAD4-C1A9-FCD1-8E7B2BE91B1B}"/>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6" name="Footer Placeholder 5">
            <a:extLst>
              <a:ext uri="{FF2B5EF4-FFF2-40B4-BE49-F238E27FC236}">
                <a16:creationId xmlns:a16="http://schemas.microsoft.com/office/drawing/2014/main" id="{86AF3FA3-DCEF-B97C-2C7E-B8A011430637}"/>
              </a:ext>
            </a:extLst>
          </p:cNvPr>
          <p:cNvSpPr>
            <a:spLocks noGrp="1"/>
          </p:cNvSpPr>
          <p:nvPr>
            <p:ph type="ftr" sz="quarter" idx="11"/>
          </p:nvPr>
        </p:nvSpPr>
        <p:spPr/>
        <p:txBody>
          <a:bodyPr/>
          <a:lstStyle/>
          <a:p>
            <a:endParaRPr lang="en-PL"/>
          </a:p>
        </p:txBody>
      </p:sp>
      <p:sp>
        <p:nvSpPr>
          <p:cNvPr id="7" name="Slide Number Placeholder 6">
            <a:extLst>
              <a:ext uri="{FF2B5EF4-FFF2-40B4-BE49-F238E27FC236}">
                <a16:creationId xmlns:a16="http://schemas.microsoft.com/office/drawing/2014/main" id="{1EB6F65B-9492-562B-C8B1-D8196FC31E10}"/>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496644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AEE38-A33A-25D5-F772-9A33D71DCE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PL"/>
          </a:p>
        </p:txBody>
      </p:sp>
      <p:sp>
        <p:nvSpPr>
          <p:cNvPr id="3" name="Picture Placeholder 2">
            <a:extLst>
              <a:ext uri="{FF2B5EF4-FFF2-40B4-BE49-F238E27FC236}">
                <a16:creationId xmlns:a16="http://schemas.microsoft.com/office/drawing/2014/main" id="{FD25C19B-58C4-640B-E418-31CA8F6FE6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L"/>
          </a:p>
        </p:txBody>
      </p:sp>
      <p:sp>
        <p:nvSpPr>
          <p:cNvPr id="4" name="Text Placeholder 3">
            <a:extLst>
              <a:ext uri="{FF2B5EF4-FFF2-40B4-BE49-F238E27FC236}">
                <a16:creationId xmlns:a16="http://schemas.microsoft.com/office/drawing/2014/main" id="{5953DF1C-7F27-707B-1FA6-9B0D1BDE81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0B967B3-CB63-B902-B367-703D03530B07}"/>
              </a:ext>
            </a:extLst>
          </p:cNvPr>
          <p:cNvSpPr>
            <a:spLocks noGrp="1"/>
          </p:cNvSpPr>
          <p:nvPr>
            <p:ph type="dt" sz="half" idx="10"/>
          </p:nvPr>
        </p:nvSpPr>
        <p:spPr/>
        <p:txBody>
          <a:bodyPr/>
          <a:lstStyle/>
          <a:p>
            <a:fld id="{C47D93E5-F85A-0440-84B0-F5B15F4499D4}" type="datetimeFigureOut">
              <a:rPr lang="en-PL" smtClean="0"/>
              <a:t>17/05/2023</a:t>
            </a:fld>
            <a:endParaRPr lang="en-PL"/>
          </a:p>
        </p:txBody>
      </p:sp>
      <p:sp>
        <p:nvSpPr>
          <p:cNvPr id="6" name="Footer Placeholder 5">
            <a:extLst>
              <a:ext uri="{FF2B5EF4-FFF2-40B4-BE49-F238E27FC236}">
                <a16:creationId xmlns:a16="http://schemas.microsoft.com/office/drawing/2014/main" id="{FA30C0F0-AFAF-E722-52DF-CEEA75C9729E}"/>
              </a:ext>
            </a:extLst>
          </p:cNvPr>
          <p:cNvSpPr>
            <a:spLocks noGrp="1"/>
          </p:cNvSpPr>
          <p:nvPr>
            <p:ph type="ftr" sz="quarter" idx="11"/>
          </p:nvPr>
        </p:nvSpPr>
        <p:spPr/>
        <p:txBody>
          <a:bodyPr/>
          <a:lstStyle/>
          <a:p>
            <a:endParaRPr lang="en-PL"/>
          </a:p>
        </p:txBody>
      </p:sp>
      <p:sp>
        <p:nvSpPr>
          <p:cNvPr id="7" name="Slide Number Placeholder 6">
            <a:extLst>
              <a:ext uri="{FF2B5EF4-FFF2-40B4-BE49-F238E27FC236}">
                <a16:creationId xmlns:a16="http://schemas.microsoft.com/office/drawing/2014/main" id="{C00B7EA6-C41D-50FD-C716-178D61483C68}"/>
              </a:ext>
            </a:extLst>
          </p:cNvPr>
          <p:cNvSpPr>
            <a:spLocks noGrp="1"/>
          </p:cNvSpPr>
          <p:nvPr>
            <p:ph type="sldNum" sz="quarter" idx="12"/>
          </p:nvPr>
        </p:nvSpPr>
        <p:spPr/>
        <p:txBody>
          <a:bodyPr/>
          <a:lstStyle/>
          <a:p>
            <a:fld id="{29A8E5D2-B2C9-CC40-BEBE-179468AA0292}" type="slidenum">
              <a:rPr lang="en-PL" smtClean="0"/>
              <a:t>‹#›</a:t>
            </a:fld>
            <a:endParaRPr lang="en-PL"/>
          </a:p>
        </p:txBody>
      </p:sp>
    </p:spTree>
    <p:extLst>
      <p:ext uri="{BB962C8B-B14F-4D97-AF65-F5344CB8AC3E}">
        <p14:creationId xmlns:p14="http://schemas.microsoft.com/office/powerpoint/2010/main" val="1169885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F12EB7-081F-2E38-65C6-A2385CFC8A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PL"/>
          </a:p>
        </p:txBody>
      </p:sp>
      <p:sp>
        <p:nvSpPr>
          <p:cNvPr id="3" name="Text Placeholder 2">
            <a:extLst>
              <a:ext uri="{FF2B5EF4-FFF2-40B4-BE49-F238E27FC236}">
                <a16:creationId xmlns:a16="http://schemas.microsoft.com/office/drawing/2014/main" id="{B8761D76-03A1-ADCB-8598-3793DC524C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L"/>
          </a:p>
        </p:txBody>
      </p:sp>
      <p:sp>
        <p:nvSpPr>
          <p:cNvPr id="4" name="Date Placeholder 3">
            <a:extLst>
              <a:ext uri="{FF2B5EF4-FFF2-40B4-BE49-F238E27FC236}">
                <a16:creationId xmlns:a16="http://schemas.microsoft.com/office/drawing/2014/main" id="{8158CFE4-A182-6886-14AF-9CE3623942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D93E5-F85A-0440-84B0-F5B15F4499D4}" type="datetimeFigureOut">
              <a:rPr lang="en-PL" smtClean="0"/>
              <a:t>17/05/2023</a:t>
            </a:fld>
            <a:endParaRPr lang="en-PL"/>
          </a:p>
        </p:txBody>
      </p:sp>
      <p:sp>
        <p:nvSpPr>
          <p:cNvPr id="5" name="Footer Placeholder 4">
            <a:extLst>
              <a:ext uri="{FF2B5EF4-FFF2-40B4-BE49-F238E27FC236}">
                <a16:creationId xmlns:a16="http://schemas.microsoft.com/office/drawing/2014/main" id="{8BB3DF70-8C52-54A0-B8B7-9ABDAA1DF8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PL"/>
          </a:p>
        </p:txBody>
      </p:sp>
      <p:sp>
        <p:nvSpPr>
          <p:cNvPr id="6" name="Slide Number Placeholder 5">
            <a:extLst>
              <a:ext uri="{FF2B5EF4-FFF2-40B4-BE49-F238E27FC236}">
                <a16:creationId xmlns:a16="http://schemas.microsoft.com/office/drawing/2014/main" id="{4C216EA8-E065-A9CD-CB8B-1FBE9E40F0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8E5D2-B2C9-CC40-BEBE-179468AA0292}" type="slidenum">
              <a:rPr lang="en-PL" smtClean="0"/>
              <a:t>‹#›</a:t>
            </a:fld>
            <a:endParaRPr lang="en-PL"/>
          </a:p>
        </p:txBody>
      </p:sp>
    </p:spTree>
    <p:extLst>
      <p:ext uri="{BB962C8B-B14F-4D97-AF65-F5344CB8AC3E}">
        <p14:creationId xmlns:p14="http://schemas.microsoft.com/office/powerpoint/2010/main" val="1650440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55CD55E-8CAD-018B-4D0E-08CE6C86007D}"/>
              </a:ext>
            </a:extLst>
          </p:cNvPr>
          <p:cNvSpPr/>
          <p:nvPr/>
        </p:nvSpPr>
        <p:spPr>
          <a:xfrm>
            <a:off x="2986155" y="274707"/>
            <a:ext cx="2098622" cy="2756589"/>
          </a:xfrm>
          <a:prstGeom prst="rect">
            <a:avLst/>
          </a:prstGeom>
          <a:noFill/>
          <a:ln>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PL"/>
          </a:p>
        </p:txBody>
      </p:sp>
      <p:sp>
        <p:nvSpPr>
          <p:cNvPr id="16" name="Rectangle 15">
            <a:extLst>
              <a:ext uri="{FF2B5EF4-FFF2-40B4-BE49-F238E27FC236}">
                <a16:creationId xmlns:a16="http://schemas.microsoft.com/office/drawing/2014/main" id="{9CF6E862-50A4-FAB9-4272-D1A1DC07B01F}"/>
              </a:ext>
            </a:extLst>
          </p:cNvPr>
          <p:cNvSpPr/>
          <p:nvPr/>
        </p:nvSpPr>
        <p:spPr>
          <a:xfrm>
            <a:off x="2768927" y="431454"/>
            <a:ext cx="2098622" cy="2756589"/>
          </a:xfrm>
          <a:prstGeom prst="rect">
            <a:avLst/>
          </a:prstGeom>
          <a:solidFill>
            <a:schemeClr val="bg1"/>
          </a:solidFill>
          <a:ln>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PL"/>
          </a:p>
        </p:txBody>
      </p:sp>
      <p:sp>
        <p:nvSpPr>
          <p:cNvPr id="4" name="Rectangle 3">
            <a:extLst>
              <a:ext uri="{FF2B5EF4-FFF2-40B4-BE49-F238E27FC236}">
                <a16:creationId xmlns:a16="http://schemas.microsoft.com/office/drawing/2014/main" id="{C696F1F1-6694-67E2-E453-68A6C68421A2}"/>
              </a:ext>
            </a:extLst>
          </p:cNvPr>
          <p:cNvSpPr/>
          <p:nvPr/>
        </p:nvSpPr>
        <p:spPr>
          <a:xfrm>
            <a:off x="3620525" y="1606379"/>
            <a:ext cx="556054" cy="67962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PL"/>
          </a:p>
        </p:txBody>
      </p:sp>
      <p:sp>
        <p:nvSpPr>
          <p:cNvPr id="5" name="Rectangle 4">
            <a:extLst>
              <a:ext uri="{FF2B5EF4-FFF2-40B4-BE49-F238E27FC236}">
                <a16:creationId xmlns:a16="http://schemas.microsoft.com/office/drawing/2014/main" id="{56787C76-2C17-8A22-3E32-85809492C193}"/>
              </a:ext>
            </a:extLst>
          </p:cNvPr>
          <p:cNvSpPr/>
          <p:nvPr/>
        </p:nvSpPr>
        <p:spPr>
          <a:xfrm>
            <a:off x="7183399" y="1606378"/>
            <a:ext cx="556054" cy="67962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PL"/>
          </a:p>
        </p:txBody>
      </p:sp>
      <p:sp>
        <p:nvSpPr>
          <p:cNvPr id="6" name="TextBox 5">
            <a:extLst>
              <a:ext uri="{FF2B5EF4-FFF2-40B4-BE49-F238E27FC236}">
                <a16:creationId xmlns:a16="http://schemas.microsoft.com/office/drawing/2014/main" id="{63191E26-3FA0-3B69-06A3-017272E64489}"/>
              </a:ext>
            </a:extLst>
          </p:cNvPr>
          <p:cNvSpPr txBox="1"/>
          <p:nvPr/>
        </p:nvSpPr>
        <p:spPr>
          <a:xfrm>
            <a:off x="3299830" y="2388343"/>
            <a:ext cx="1197444" cy="646331"/>
          </a:xfrm>
          <a:prstGeom prst="rect">
            <a:avLst/>
          </a:prstGeom>
          <a:noFill/>
        </p:spPr>
        <p:txBody>
          <a:bodyPr wrap="none" rtlCol="0">
            <a:spAutoFit/>
          </a:bodyPr>
          <a:lstStyle/>
          <a:p>
            <a:pPr algn="ctr"/>
            <a:r>
              <a:rPr lang="en-PL" dirty="0"/>
              <a:t>Queue</a:t>
            </a:r>
            <a:br>
              <a:rPr lang="en-PL" dirty="0"/>
            </a:br>
            <a:r>
              <a:rPr lang="en-PL" dirty="0"/>
              <a:t>Manager 1</a:t>
            </a:r>
          </a:p>
        </p:txBody>
      </p:sp>
      <p:sp>
        <p:nvSpPr>
          <p:cNvPr id="7" name="TextBox 6">
            <a:extLst>
              <a:ext uri="{FF2B5EF4-FFF2-40B4-BE49-F238E27FC236}">
                <a16:creationId xmlns:a16="http://schemas.microsoft.com/office/drawing/2014/main" id="{813584D3-AB04-1BA4-F87D-82C791D6F86C}"/>
              </a:ext>
            </a:extLst>
          </p:cNvPr>
          <p:cNvSpPr txBox="1"/>
          <p:nvPr/>
        </p:nvSpPr>
        <p:spPr>
          <a:xfrm>
            <a:off x="6862704" y="2388343"/>
            <a:ext cx="1197444" cy="646331"/>
          </a:xfrm>
          <a:prstGeom prst="rect">
            <a:avLst/>
          </a:prstGeom>
          <a:noFill/>
        </p:spPr>
        <p:txBody>
          <a:bodyPr wrap="none" rtlCol="0">
            <a:spAutoFit/>
          </a:bodyPr>
          <a:lstStyle/>
          <a:p>
            <a:pPr algn="ctr"/>
            <a:r>
              <a:rPr lang="en-PL" dirty="0"/>
              <a:t>Queue </a:t>
            </a:r>
          </a:p>
          <a:p>
            <a:pPr algn="ctr"/>
            <a:r>
              <a:rPr lang="en-PL" dirty="0"/>
              <a:t>Manager 2</a:t>
            </a:r>
          </a:p>
        </p:txBody>
      </p:sp>
      <p:cxnSp>
        <p:nvCxnSpPr>
          <p:cNvPr id="9" name="Straight Arrow Connector 8">
            <a:extLst>
              <a:ext uri="{FF2B5EF4-FFF2-40B4-BE49-F238E27FC236}">
                <a16:creationId xmlns:a16="http://schemas.microsoft.com/office/drawing/2014/main" id="{EECC901F-A215-DA10-FEC3-8269A7802329}"/>
              </a:ext>
            </a:extLst>
          </p:cNvPr>
          <p:cNvCxnSpPr>
            <a:cxnSpLocks/>
          </p:cNvCxnSpPr>
          <p:nvPr/>
        </p:nvCxnSpPr>
        <p:spPr>
          <a:xfrm>
            <a:off x="4275438" y="1853514"/>
            <a:ext cx="2755557"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E9975A3-4659-9701-0CD4-63BAB8D6FF77}"/>
              </a:ext>
            </a:extLst>
          </p:cNvPr>
          <p:cNvSpPr txBox="1"/>
          <p:nvPr/>
        </p:nvSpPr>
        <p:spPr>
          <a:xfrm>
            <a:off x="4867549" y="1483725"/>
            <a:ext cx="1641668" cy="338554"/>
          </a:xfrm>
          <a:prstGeom prst="rect">
            <a:avLst/>
          </a:prstGeom>
          <a:noFill/>
        </p:spPr>
        <p:txBody>
          <a:bodyPr wrap="none" rtlCol="0">
            <a:spAutoFit/>
          </a:bodyPr>
          <a:lstStyle/>
          <a:p>
            <a:r>
              <a:rPr lang="en-PL" sz="1600" dirty="0"/>
              <a:t>Message Channel</a:t>
            </a:r>
          </a:p>
        </p:txBody>
      </p:sp>
      <p:sp>
        <p:nvSpPr>
          <p:cNvPr id="12" name="TextBox 11">
            <a:extLst>
              <a:ext uri="{FF2B5EF4-FFF2-40B4-BE49-F238E27FC236}">
                <a16:creationId xmlns:a16="http://schemas.microsoft.com/office/drawing/2014/main" id="{F12DE1FE-AB62-ABDE-A838-CDCEBBB2C21B}"/>
              </a:ext>
            </a:extLst>
          </p:cNvPr>
          <p:cNvSpPr txBox="1"/>
          <p:nvPr/>
        </p:nvSpPr>
        <p:spPr>
          <a:xfrm>
            <a:off x="6526903" y="563260"/>
            <a:ext cx="1752275" cy="307777"/>
          </a:xfrm>
          <a:prstGeom prst="rect">
            <a:avLst/>
          </a:prstGeom>
          <a:solidFill>
            <a:srgbClr val="92D050"/>
          </a:solidFill>
        </p:spPr>
        <p:txBody>
          <a:bodyPr wrap="none" rtlCol="0">
            <a:spAutoFit/>
          </a:bodyPr>
          <a:lstStyle/>
          <a:p>
            <a:r>
              <a:rPr lang="en-PL" sz="1400" dirty="0"/>
              <a:t>Channel Exit Program</a:t>
            </a:r>
          </a:p>
        </p:txBody>
      </p:sp>
      <p:cxnSp>
        <p:nvCxnSpPr>
          <p:cNvPr id="14" name="Straight Arrow Connector 13">
            <a:extLst>
              <a:ext uri="{FF2B5EF4-FFF2-40B4-BE49-F238E27FC236}">
                <a16:creationId xmlns:a16="http://schemas.microsoft.com/office/drawing/2014/main" id="{936E2EEB-BCE2-4886-73E5-53D3ED338468}"/>
              </a:ext>
            </a:extLst>
          </p:cNvPr>
          <p:cNvCxnSpPr>
            <a:cxnSpLocks/>
          </p:cNvCxnSpPr>
          <p:nvPr/>
        </p:nvCxnSpPr>
        <p:spPr>
          <a:xfrm flipH="1">
            <a:off x="6966171" y="1024926"/>
            <a:ext cx="322257" cy="6796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D3F9A5E-6516-9410-823D-66F6DB3C3AD2}"/>
              </a:ext>
            </a:extLst>
          </p:cNvPr>
          <p:cNvSpPr/>
          <p:nvPr/>
        </p:nvSpPr>
        <p:spPr>
          <a:xfrm>
            <a:off x="6401815" y="431456"/>
            <a:ext cx="2098622" cy="2756588"/>
          </a:xfrm>
          <a:prstGeom prst="rect">
            <a:avLst/>
          </a:prstGeom>
          <a:noFill/>
          <a:ln>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PL"/>
          </a:p>
        </p:txBody>
      </p:sp>
      <p:sp>
        <p:nvSpPr>
          <p:cNvPr id="21" name="TextBox 20">
            <a:extLst>
              <a:ext uri="{FF2B5EF4-FFF2-40B4-BE49-F238E27FC236}">
                <a16:creationId xmlns:a16="http://schemas.microsoft.com/office/drawing/2014/main" id="{991A9E3E-399A-2560-859A-FD7B449ECF77}"/>
              </a:ext>
            </a:extLst>
          </p:cNvPr>
          <p:cNvSpPr txBox="1"/>
          <p:nvPr/>
        </p:nvSpPr>
        <p:spPr>
          <a:xfrm>
            <a:off x="3059376" y="3180263"/>
            <a:ext cx="1517723" cy="369332"/>
          </a:xfrm>
          <a:prstGeom prst="rect">
            <a:avLst/>
          </a:prstGeom>
          <a:noFill/>
        </p:spPr>
        <p:txBody>
          <a:bodyPr wrap="none" rtlCol="0">
            <a:spAutoFit/>
          </a:bodyPr>
          <a:lstStyle/>
          <a:p>
            <a:r>
              <a:rPr lang="en-PL" dirty="0"/>
              <a:t>Client systems</a:t>
            </a:r>
          </a:p>
        </p:txBody>
      </p:sp>
      <p:sp>
        <p:nvSpPr>
          <p:cNvPr id="22" name="TextBox 21">
            <a:extLst>
              <a:ext uri="{FF2B5EF4-FFF2-40B4-BE49-F238E27FC236}">
                <a16:creationId xmlns:a16="http://schemas.microsoft.com/office/drawing/2014/main" id="{6EBE2184-0BE4-24FF-A113-6AD82FE745FB}"/>
              </a:ext>
            </a:extLst>
          </p:cNvPr>
          <p:cNvSpPr txBox="1"/>
          <p:nvPr/>
        </p:nvSpPr>
        <p:spPr>
          <a:xfrm>
            <a:off x="6658336" y="3180263"/>
            <a:ext cx="1487651" cy="369332"/>
          </a:xfrm>
          <a:prstGeom prst="rect">
            <a:avLst/>
          </a:prstGeom>
          <a:noFill/>
        </p:spPr>
        <p:txBody>
          <a:bodyPr wrap="none" rtlCol="0">
            <a:spAutoFit/>
          </a:bodyPr>
          <a:lstStyle/>
          <a:p>
            <a:r>
              <a:rPr lang="en-PL" dirty="0"/>
              <a:t>Server system</a:t>
            </a:r>
          </a:p>
        </p:txBody>
      </p:sp>
      <p:pic>
        <p:nvPicPr>
          <p:cNvPr id="31" name="Graphic 30" descr="Computer outline">
            <a:extLst>
              <a:ext uri="{FF2B5EF4-FFF2-40B4-BE49-F238E27FC236}">
                <a16:creationId xmlns:a16="http://schemas.microsoft.com/office/drawing/2014/main" id="{7820AA05-3E16-4504-291A-39C37C78972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7461" y="563260"/>
            <a:ext cx="914400" cy="914400"/>
          </a:xfrm>
          <a:prstGeom prst="rect">
            <a:avLst/>
          </a:prstGeom>
        </p:spPr>
      </p:pic>
      <p:sp>
        <p:nvSpPr>
          <p:cNvPr id="32" name="TextBox 31">
            <a:extLst>
              <a:ext uri="{FF2B5EF4-FFF2-40B4-BE49-F238E27FC236}">
                <a16:creationId xmlns:a16="http://schemas.microsoft.com/office/drawing/2014/main" id="{A1EE42C9-6451-DDFF-D3F0-AD84138BA7F0}"/>
              </a:ext>
            </a:extLst>
          </p:cNvPr>
          <p:cNvSpPr txBox="1"/>
          <p:nvPr/>
        </p:nvSpPr>
        <p:spPr>
          <a:xfrm>
            <a:off x="355849" y="1364736"/>
            <a:ext cx="1816779" cy="369332"/>
          </a:xfrm>
          <a:prstGeom prst="rect">
            <a:avLst/>
          </a:prstGeom>
          <a:noFill/>
        </p:spPr>
        <p:txBody>
          <a:bodyPr wrap="none" rtlCol="0">
            <a:spAutoFit/>
          </a:bodyPr>
          <a:lstStyle/>
          <a:p>
            <a:r>
              <a:rPr lang="en-PL" dirty="0"/>
              <a:t>Client application</a:t>
            </a:r>
          </a:p>
        </p:txBody>
      </p:sp>
      <p:pic>
        <p:nvPicPr>
          <p:cNvPr id="33" name="Graphic 32" descr="Computer outline">
            <a:extLst>
              <a:ext uri="{FF2B5EF4-FFF2-40B4-BE49-F238E27FC236}">
                <a16:creationId xmlns:a16="http://schemas.microsoft.com/office/drawing/2014/main" id="{77CD10D9-2086-41E2-66BA-14E52E0C69B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05845" y="567726"/>
            <a:ext cx="914400" cy="914400"/>
          </a:xfrm>
          <a:prstGeom prst="rect">
            <a:avLst/>
          </a:prstGeom>
        </p:spPr>
      </p:pic>
      <p:sp>
        <p:nvSpPr>
          <p:cNvPr id="34" name="TextBox 33">
            <a:extLst>
              <a:ext uri="{FF2B5EF4-FFF2-40B4-BE49-F238E27FC236}">
                <a16:creationId xmlns:a16="http://schemas.microsoft.com/office/drawing/2014/main" id="{1983D4AE-923C-8B09-C6D3-13771569E969}"/>
              </a:ext>
            </a:extLst>
          </p:cNvPr>
          <p:cNvSpPr txBox="1"/>
          <p:nvPr/>
        </p:nvSpPr>
        <p:spPr>
          <a:xfrm>
            <a:off x="8784233" y="1369202"/>
            <a:ext cx="1876476" cy="369332"/>
          </a:xfrm>
          <a:prstGeom prst="rect">
            <a:avLst/>
          </a:prstGeom>
          <a:noFill/>
        </p:spPr>
        <p:txBody>
          <a:bodyPr wrap="none" rtlCol="0">
            <a:spAutoFit/>
          </a:bodyPr>
          <a:lstStyle/>
          <a:p>
            <a:r>
              <a:rPr lang="en-PL" dirty="0"/>
              <a:t>Server application</a:t>
            </a:r>
          </a:p>
        </p:txBody>
      </p:sp>
      <p:pic>
        <p:nvPicPr>
          <p:cNvPr id="36" name="Graphic 35" descr="Database with solid fill">
            <a:extLst>
              <a:ext uri="{FF2B5EF4-FFF2-40B4-BE49-F238E27FC236}">
                <a16:creationId xmlns:a16="http://schemas.microsoft.com/office/drawing/2014/main" id="{AE7207B7-64B0-92BC-73EB-CE4F8076227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95664" y="1797108"/>
            <a:ext cx="914400" cy="914400"/>
          </a:xfrm>
          <a:prstGeom prst="rect">
            <a:avLst/>
          </a:prstGeom>
        </p:spPr>
      </p:pic>
      <p:cxnSp>
        <p:nvCxnSpPr>
          <p:cNvPr id="38" name="Straight Arrow Connector 37">
            <a:extLst>
              <a:ext uri="{FF2B5EF4-FFF2-40B4-BE49-F238E27FC236}">
                <a16:creationId xmlns:a16="http://schemas.microsoft.com/office/drawing/2014/main" id="{1BA6267F-D188-202D-116F-43A7B068166E}"/>
              </a:ext>
            </a:extLst>
          </p:cNvPr>
          <p:cNvCxnSpPr>
            <a:cxnSpLocks/>
          </p:cNvCxnSpPr>
          <p:nvPr/>
        </p:nvCxnSpPr>
        <p:spPr>
          <a:xfrm>
            <a:off x="2172628" y="1177326"/>
            <a:ext cx="1360390" cy="67618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A17EEDD-4759-8F53-2FC6-E4E5B4CA0CBF}"/>
              </a:ext>
            </a:extLst>
          </p:cNvPr>
          <p:cNvCxnSpPr>
            <a:cxnSpLocks/>
          </p:cNvCxnSpPr>
          <p:nvPr/>
        </p:nvCxnSpPr>
        <p:spPr>
          <a:xfrm flipV="1">
            <a:off x="7921631" y="1177326"/>
            <a:ext cx="1039695" cy="65050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8902569F-7EB3-470C-546E-39790276C501}"/>
              </a:ext>
            </a:extLst>
          </p:cNvPr>
          <p:cNvCxnSpPr>
            <a:cxnSpLocks/>
          </p:cNvCxnSpPr>
          <p:nvPr/>
        </p:nvCxnSpPr>
        <p:spPr>
          <a:xfrm>
            <a:off x="10444393" y="1162165"/>
            <a:ext cx="608560" cy="542382"/>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785E112-421E-B323-DF12-BA084FD2BF85}"/>
              </a:ext>
            </a:extLst>
          </p:cNvPr>
          <p:cNvSpPr txBox="1"/>
          <p:nvPr/>
        </p:nvSpPr>
        <p:spPr>
          <a:xfrm>
            <a:off x="343432" y="3379573"/>
            <a:ext cx="11505135" cy="3416320"/>
          </a:xfrm>
          <a:prstGeom prst="rect">
            <a:avLst/>
          </a:prstGeom>
          <a:noFill/>
        </p:spPr>
        <p:txBody>
          <a:bodyPr wrap="square" rtlCol="0">
            <a:spAutoFit/>
          </a:bodyPr>
          <a:lstStyle/>
          <a:p>
            <a:r>
              <a:rPr lang="en-PL" sz="1200" dirty="0"/>
              <a:t>As is (Software MQ):</a:t>
            </a:r>
            <a:br>
              <a:rPr lang="en-PL" sz="1200" dirty="0"/>
            </a:br>
            <a:r>
              <a:rPr lang="en-GB" sz="1200" dirty="0"/>
              <a:t>The client sends the message via QM1 placed in its environment. The channel user exit program for messages requesting a COA report inserts its timestamp into the MQMD structure. If there is no COA request, it inserts a timestamp into the </a:t>
            </a:r>
            <a:r>
              <a:rPr lang="en-GB" sz="1200" dirty="0" err="1"/>
              <a:t>PutApplName</a:t>
            </a:r>
            <a:r>
              <a:rPr lang="en-GB" sz="1200" dirty="0"/>
              <a:t> field. In addition, the program logs the receipt of the message. The business application verifies the time of receipt of the message by QM2, processes the message, or rejects it.</a:t>
            </a:r>
          </a:p>
          <a:p>
            <a:endParaRPr lang="en-GB" sz="1200" dirty="0"/>
          </a:p>
          <a:p>
            <a:r>
              <a:rPr lang="en-GB" sz="1200" dirty="0"/>
              <a:t>MQ Appliance:</a:t>
            </a:r>
            <a:br>
              <a:rPr lang="en-GB" sz="1200" dirty="0"/>
            </a:br>
            <a:r>
              <a:rPr lang="en-GB" sz="1200" dirty="0"/>
              <a:t>MQ Appliance does not support Channel Exit Programs. The server system is not able to check the time of receipt of messages on QM2. The message receipt timestamp contains the time of the QM1 server, which may differ from QM2. A partial solution is to send a message with a COA report request, which will send a report to the indicated queue with the time of receipt of the message on the QM2 server. In this situation, the client is forced to change the logic of the application, theoretically, COA reports may appear earlier than the original messages. The client processes messages in real-time. </a:t>
            </a:r>
            <a:r>
              <a:rPr lang="en-GB" sz="1200" dirty="0">
                <a:solidFill>
                  <a:srgbClr val="FF0000"/>
                </a:solidFill>
              </a:rPr>
              <a:t>If the message does not have a COA request, the client cannot verify when the message was inserted into the QM2 queue.</a:t>
            </a:r>
          </a:p>
          <a:p>
            <a:endParaRPr lang="en-GB" sz="1200" dirty="0">
              <a:solidFill>
                <a:srgbClr val="FF0000"/>
              </a:solidFill>
            </a:endParaRPr>
          </a:p>
          <a:p>
            <a:r>
              <a:rPr lang="en-GB" sz="1200" dirty="0"/>
              <a:t>The problem of tracking the receipt of messages by individual queue managers is well-known and discussed on Internet forums. Only static activity monitoring tools are available, including the Activity Trace mechanism, which is available on MQA. However, this solution does not allow for real-time processing of messages.</a:t>
            </a:r>
          </a:p>
          <a:p>
            <a:endParaRPr lang="en-GB" sz="1200" dirty="0"/>
          </a:p>
          <a:p>
            <a:r>
              <a:rPr lang="en-GB" sz="1200" dirty="0"/>
              <a:t>Are there other ways to get message processing time on QM2? Is it possible to unlock Channel Exit Program on MQA? Is it possible to configure QM2 to insert the time of receiving the message into its structure (MQMD - </a:t>
            </a:r>
            <a:r>
              <a:rPr lang="en-GB" sz="1200" dirty="0" err="1"/>
              <a:t>PutTime</a:t>
            </a:r>
            <a:r>
              <a:rPr lang="en-GB" sz="1200" dirty="0"/>
              <a:t>)?</a:t>
            </a:r>
          </a:p>
          <a:p>
            <a:endParaRPr lang="en-GB" sz="1200" dirty="0"/>
          </a:p>
          <a:p>
            <a:r>
              <a:rPr lang="en-GB" sz="1200" dirty="0">
                <a:solidFill>
                  <a:srgbClr val="FF0000"/>
                </a:solidFill>
              </a:rPr>
              <a:t>Failure to obtain the expected functionality by the customer will exclude the possibility of using the MQ solution in the Appliance version.</a:t>
            </a:r>
            <a:endParaRPr lang="en-PL" sz="1200" dirty="0">
              <a:solidFill>
                <a:srgbClr val="FF0000"/>
              </a:solidFill>
            </a:endParaRPr>
          </a:p>
        </p:txBody>
      </p:sp>
      <p:sp>
        <p:nvSpPr>
          <p:cNvPr id="45" name="TextBox 44">
            <a:extLst>
              <a:ext uri="{FF2B5EF4-FFF2-40B4-BE49-F238E27FC236}">
                <a16:creationId xmlns:a16="http://schemas.microsoft.com/office/drawing/2014/main" id="{8E7BBF82-3616-51EE-DD28-2B938B53FC90}"/>
              </a:ext>
            </a:extLst>
          </p:cNvPr>
          <p:cNvSpPr txBox="1"/>
          <p:nvPr/>
        </p:nvSpPr>
        <p:spPr>
          <a:xfrm>
            <a:off x="8784233" y="193928"/>
            <a:ext cx="2176365" cy="369332"/>
          </a:xfrm>
          <a:prstGeom prst="rect">
            <a:avLst/>
          </a:prstGeom>
          <a:noFill/>
        </p:spPr>
        <p:txBody>
          <a:bodyPr wrap="none" rtlCol="0">
            <a:spAutoFit/>
          </a:bodyPr>
          <a:lstStyle/>
          <a:p>
            <a:r>
              <a:rPr lang="en-GB" dirty="0">
                <a:solidFill>
                  <a:srgbClr val="FF0000"/>
                </a:solidFill>
              </a:rPr>
              <a:t>N</a:t>
            </a:r>
            <a:r>
              <a:rPr lang="en-PL" dirty="0">
                <a:solidFill>
                  <a:srgbClr val="FF0000"/>
                </a:solidFill>
              </a:rPr>
              <a:t>ot available in MQA</a:t>
            </a:r>
          </a:p>
        </p:txBody>
      </p:sp>
      <p:cxnSp>
        <p:nvCxnSpPr>
          <p:cNvPr id="46" name="Straight Arrow Connector 45">
            <a:extLst>
              <a:ext uri="{FF2B5EF4-FFF2-40B4-BE49-F238E27FC236}">
                <a16:creationId xmlns:a16="http://schemas.microsoft.com/office/drawing/2014/main" id="{D2799881-711B-27E8-9ABA-17A8E1E7A8BB}"/>
              </a:ext>
            </a:extLst>
          </p:cNvPr>
          <p:cNvCxnSpPr>
            <a:cxnSpLocks/>
            <a:stCxn id="45" idx="1"/>
          </p:cNvCxnSpPr>
          <p:nvPr/>
        </p:nvCxnSpPr>
        <p:spPr>
          <a:xfrm flipH="1">
            <a:off x="8361356" y="378594"/>
            <a:ext cx="422877" cy="261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797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377</Words>
  <Application>Microsoft Macintosh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Pawel Pyda</dc:creator>
  <cp:lastModifiedBy>Pawel Pyda</cp:lastModifiedBy>
  <cp:revision>2</cp:revision>
  <dcterms:created xsi:type="dcterms:W3CDTF">2023-05-17T04:43:35Z</dcterms:created>
  <dcterms:modified xsi:type="dcterms:W3CDTF">2023-05-17T06:16:33Z</dcterms:modified>
</cp:coreProperties>
</file>