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23" d="100"/>
          <a:sy n="123" d="100"/>
        </p:scale>
        <p:origin x="148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637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5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1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0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59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2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93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29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9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1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9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5FD726-B763-B546-BFE4-4D5DB7C0F06E}" type="datetimeFigureOut">
              <a:rPr lang="en-US" smtClean="0"/>
              <a:t>10/15/24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948796-1645-7B4B-9C28-889702A5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29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CF4910E-C20B-D3BD-5513-CD9A03E31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50" y="586285"/>
            <a:ext cx="4490747" cy="269444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F1A2854-1B0B-867E-6AAB-5D745BCFA6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586285"/>
            <a:ext cx="4490747" cy="269444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611A48-6403-6879-6B13-55882BAC6EE2}"/>
              </a:ext>
            </a:extLst>
          </p:cNvPr>
          <p:cNvSpPr txBox="1"/>
          <p:nvPr/>
        </p:nvSpPr>
        <p:spPr>
          <a:xfrm>
            <a:off x="2075123" y="638240"/>
            <a:ext cx="92159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Graph1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FF2656-1D3D-965C-08D8-0BC402E8B1E7}"/>
              </a:ext>
            </a:extLst>
          </p:cNvPr>
          <p:cNvSpPr txBox="1"/>
          <p:nvPr/>
        </p:nvSpPr>
        <p:spPr>
          <a:xfrm>
            <a:off x="6768746" y="638240"/>
            <a:ext cx="92159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Graph2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C04F86-B7D2-E806-E0B6-AFA51A6E7F12}"/>
              </a:ext>
            </a:extLst>
          </p:cNvPr>
          <p:cNvSpPr txBox="1"/>
          <p:nvPr/>
        </p:nvSpPr>
        <p:spPr>
          <a:xfrm>
            <a:off x="1049482" y="4010891"/>
            <a:ext cx="762510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Both of the above graphs are for the same set of data. Time Interval for the data is 30minutes.</a:t>
            </a:r>
          </a:p>
          <a:p>
            <a:r>
              <a:rPr lang="en-US" sz="1400" dirty="0">
                <a:solidFill>
                  <a:srgbClr val="FF0000"/>
                </a:solidFill>
              </a:rPr>
              <a:t>Graph1</a:t>
            </a:r>
            <a:r>
              <a:rPr lang="en-US" sz="1400" dirty="0"/>
              <a:t> is utilization as displayed by default in the report. (i.e. based on an interval of 30 minutes)</a:t>
            </a:r>
          </a:p>
          <a:p>
            <a:r>
              <a:rPr lang="en-US" sz="1400" dirty="0">
                <a:solidFill>
                  <a:srgbClr val="FF0000"/>
                </a:solidFill>
              </a:rPr>
              <a:t>Graph2</a:t>
            </a:r>
            <a:r>
              <a:rPr lang="en-US" sz="1400" dirty="0"/>
              <a:t> is based on the “Total Seconds In” (rather than interval). </a:t>
            </a:r>
          </a:p>
          <a:p>
            <a:r>
              <a:rPr lang="en-US" sz="1400" dirty="0"/>
              <a:t>We can see that the system is pretty heavily used in Graph2 as compared to Graph1. </a:t>
            </a:r>
          </a:p>
          <a:p>
            <a:r>
              <a:rPr lang="en-US" sz="1400" dirty="0"/>
              <a:t>Customers looking at graph1 may not see the urgency to upgrade bandwidth. </a:t>
            </a:r>
          </a:p>
        </p:txBody>
      </p:sp>
    </p:spTree>
    <p:extLst>
      <p:ext uri="{BB962C8B-B14F-4D97-AF65-F5344CB8AC3E}">
        <p14:creationId xmlns:p14="http://schemas.microsoft.com/office/powerpoint/2010/main" val="1049143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92</Words>
  <Application>Microsoft Macintosh PowerPoint</Application>
  <PresentationFormat>A4 Paper (210x297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RAJAN N C KRISHNAN</dc:creator>
  <cp:lastModifiedBy>RAJAN N C KRISHNAN</cp:lastModifiedBy>
  <cp:revision>1</cp:revision>
  <dcterms:created xsi:type="dcterms:W3CDTF">2024-10-15T06:06:57Z</dcterms:created>
  <dcterms:modified xsi:type="dcterms:W3CDTF">2024-10-15T06:21:36Z</dcterms:modified>
</cp:coreProperties>
</file>