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9"/>
  </p:notesMasterIdLst>
  <p:sldIdLst>
    <p:sldId id="2250" r:id="rId2"/>
    <p:sldId id="4028" r:id="rId3"/>
    <p:sldId id="4027" r:id="rId4"/>
    <p:sldId id="4033" r:id="rId5"/>
    <p:sldId id="4032" r:id="rId6"/>
    <p:sldId id="4029" r:id="rId7"/>
    <p:sldId id="4031" r:id="rId8"/>
  </p:sldIdLst>
  <p:sldSz cx="12192000" cy="6858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4DE"/>
    <a:srgbClr val="FFE0D9"/>
    <a:srgbClr val="DAE3F3"/>
    <a:srgbClr val="DDFFF2"/>
    <a:srgbClr val="7889FB"/>
    <a:srgbClr val="A9D2F7"/>
    <a:srgbClr val="9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93" autoAdjust="0"/>
    <p:restoredTop sz="88451" autoAdjust="0"/>
  </p:normalViewPr>
  <p:slideViewPr>
    <p:cSldViewPr snapToGrid="0">
      <p:cViewPr varScale="1">
        <p:scale>
          <a:sx n="104" d="100"/>
          <a:sy n="104" d="100"/>
        </p:scale>
        <p:origin x="12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EB2E42F1-AD4C-C542-AC19-A0D6937077D1}"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86313"/>
            <a:ext cx="5486400" cy="391636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7213"/>
            <a:ext cx="2971800"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7213"/>
            <a:ext cx="2971800" cy="498475"/>
          </a:xfrm>
          <a:prstGeom prst="rect">
            <a:avLst/>
          </a:prstGeom>
        </p:spPr>
        <p:txBody>
          <a:bodyPr vert="horz" lIns="91440" tIns="45720" rIns="91440" bIns="45720" rtlCol="0" anchor="b"/>
          <a:lstStyle>
            <a:lvl1pPr algn="r">
              <a:defRPr sz="1200"/>
            </a:lvl1pPr>
          </a:lstStyle>
          <a:p>
            <a:fld id="{9F7E2DC3-3F1B-714E-9C8A-8141480B24FB}" type="slidenum">
              <a:rPr kumimoji="1" lang="ja-JP" altLang="en-US" smtClean="0"/>
              <a:t>‹#›</a:t>
            </a:fld>
            <a:endParaRPr kumimoji="1" lang="ja-JP" altLang="en-US"/>
          </a:p>
        </p:txBody>
      </p:sp>
    </p:spTree>
    <p:extLst>
      <p:ext uri="{BB962C8B-B14F-4D97-AF65-F5344CB8AC3E}">
        <p14:creationId xmlns:p14="http://schemas.microsoft.com/office/powerpoint/2010/main" val="22718568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54"/>
          <p:cNvSpPr>
            <a:spLocks noChangeShapeType="1"/>
          </p:cNvSpPr>
          <p:nvPr/>
        </p:nvSpPr>
        <p:spPr bwMode="auto">
          <a:xfrm flipV="1">
            <a:off x="366185" y="1044575"/>
            <a:ext cx="11459633" cy="0"/>
          </a:xfrm>
          <a:prstGeom prst="line">
            <a:avLst/>
          </a:prstGeom>
          <a:noFill/>
          <a:ln w="9525">
            <a:solidFill>
              <a:srgbClr val="66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nvGrpSpPr>
          <p:cNvPr id="5" name="Group 19"/>
          <p:cNvGrpSpPr>
            <a:grpSpLocks/>
          </p:cNvGrpSpPr>
          <p:nvPr userDrawn="1"/>
        </p:nvGrpSpPr>
        <p:grpSpPr bwMode="auto">
          <a:xfrm>
            <a:off x="361951" y="3819525"/>
            <a:ext cx="11427883" cy="2255838"/>
            <a:chOff x="184" y="968"/>
            <a:chExt cx="5431" cy="1519"/>
          </a:xfrm>
        </p:grpSpPr>
        <p:pic>
          <p:nvPicPr>
            <p:cNvPr id="6" name="Picture 20" descr="train cropped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 y="975"/>
              <a:ext cx="5424" cy="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21"/>
            <p:cNvGrpSpPr>
              <a:grpSpLocks/>
            </p:cNvGrpSpPr>
            <p:nvPr/>
          </p:nvGrpSpPr>
          <p:grpSpPr bwMode="auto">
            <a:xfrm>
              <a:off x="184" y="968"/>
              <a:ext cx="5424" cy="1422"/>
              <a:chOff x="160" y="2308"/>
              <a:chExt cx="5437" cy="1399"/>
            </a:xfrm>
          </p:grpSpPr>
          <p:sp>
            <p:nvSpPr>
              <p:cNvPr id="8" name="Rectangle 22"/>
              <p:cNvSpPr>
                <a:spLocks noChangeArrowheads="1"/>
              </p:cNvSpPr>
              <p:nvPr/>
            </p:nvSpPr>
            <p:spPr bwMode="auto">
              <a:xfrm>
                <a:off x="160" y="2308"/>
                <a:ext cx="858" cy="288"/>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sp>
            <p:nvSpPr>
              <p:cNvPr id="9" name="Rectangle 23"/>
              <p:cNvSpPr>
                <a:spLocks noChangeArrowheads="1"/>
              </p:cNvSpPr>
              <p:nvPr/>
            </p:nvSpPr>
            <p:spPr bwMode="auto">
              <a:xfrm>
                <a:off x="160" y="2862"/>
                <a:ext cx="858" cy="289"/>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sp>
            <p:nvSpPr>
              <p:cNvPr id="10" name="Rectangle 24"/>
              <p:cNvSpPr>
                <a:spLocks noChangeArrowheads="1"/>
              </p:cNvSpPr>
              <p:nvPr/>
            </p:nvSpPr>
            <p:spPr bwMode="auto">
              <a:xfrm>
                <a:off x="160" y="3419"/>
                <a:ext cx="269" cy="288"/>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sp>
            <p:nvSpPr>
              <p:cNvPr id="11" name="Rectangle 25"/>
              <p:cNvSpPr>
                <a:spLocks noChangeArrowheads="1"/>
              </p:cNvSpPr>
              <p:nvPr/>
            </p:nvSpPr>
            <p:spPr bwMode="auto">
              <a:xfrm>
                <a:off x="4739" y="2308"/>
                <a:ext cx="858" cy="288"/>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sp>
            <p:nvSpPr>
              <p:cNvPr id="12" name="Rectangle 26"/>
              <p:cNvSpPr>
                <a:spLocks noChangeArrowheads="1"/>
              </p:cNvSpPr>
              <p:nvPr/>
            </p:nvSpPr>
            <p:spPr bwMode="auto">
              <a:xfrm>
                <a:off x="4739" y="2862"/>
                <a:ext cx="858" cy="289"/>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sp>
            <p:nvSpPr>
              <p:cNvPr id="13" name="Rectangle 27"/>
              <p:cNvSpPr>
                <a:spLocks noChangeArrowheads="1"/>
              </p:cNvSpPr>
              <p:nvPr/>
            </p:nvSpPr>
            <p:spPr bwMode="auto">
              <a:xfrm>
                <a:off x="5328" y="3419"/>
                <a:ext cx="269" cy="288"/>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sp>
            <p:nvSpPr>
              <p:cNvPr id="14" name="Freeform 28"/>
              <p:cNvSpPr>
                <a:spLocks/>
              </p:cNvSpPr>
              <p:nvPr/>
            </p:nvSpPr>
            <p:spPr bwMode="auto">
              <a:xfrm>
                <a:off x="1305" y="2308"/>
                <a:ext cx="2862" cy="288"/>
              </a:xfrm>
              <a:custGeom>
                <a:avLst/>
                <a:gdLst>
                  <a:gd name="T0" fmla="*/ 0 w 2880"/>
                  <a:gd name="T1" fmla="*/ 0 h 288"/>
                  <a:gd name="T2" fmla="*/ 0 w 2880"/>
                  <a:gd name="T3" fmla="*/ 288 h 288"/>
                  <a:gd name="T4" fmla="*/ 2756 w 2880"/>
                  <a:gd name="T5" fmla="*/ 288 h 288"/>
                  <a:gd name="T6" fmla="*/ 2716 w 2880"/>
                  <a:gd name="T7" fmla="*/ 256 h 288"/>
                  <a:gd name="T8" fmla="*/ 2546 w 2880"/>
                  <a:gd name="T9" fmla="*/ 134 h 288"/>
                  <a:gd name="T10" fmla="*/ 2325 w 2880"/>
                  <a:gd name="T11" fmla="*/ 46 h 288"/>
                  <a:gd name="T12" fmla="*/ 2134 w 2880"/>
                  <a:gd name="T13" fmla="*/ 10 h 288"/>
                  <a:gd name="T14" fmla="*/ 2021 w 2880"/>
                  <a:gd name="T15" fmla="*/ 0 h 288"/>
                  <a:gd name="T16" fmla="*/ 0 w 2880"/>
                  <a:gd name="T17" fmla="*/ 0 h 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80" h="288">
                    <a:moveTo>
                      <a:pt x="0" y="0"/>
                    </a:moveTo>
                    <a:lnTo>
                      <a:pt x="0" y="288"/>
                    </a:lnTo>
                    <a:lnTo>
                      <a:pt x="2880" y="288"/>
                    </a:lnTo>
                    <a:lnTo>
                      <a:pt x="2838" y="256"/>
                    </a:lnTo>
                    <a:cubicBezTo>
                      <a:pt x="2838" y="256"/>
                      <a:pt x="2728" y="169"/>
                      <a:pt x="2660" y="134"/>
                    </a:cubicBezTo>
                    <a:cubicBezTo>
                      <a:pt x="2592" y="99"/>
                      <a:pt x="2502" y="67"/>
                      <a:pt x="2430" y="46"/>
                    </a:cubicBezTo>
                    <a:cubicBezTo>
                      <a:pt x="2358" y="25"/>
                      <a:pt x="2283" y="18"/>
                      <a:pt x="2230" y="10"/>
                    </a:cubicBezTo>
                    <a:lnTo>
                      <a:pt x="2112" y="0"/>
                    </a:lnTo>
                    <a:lnTo>
                      <a:pt x="0" y="0"/>
                    </a:lnTo>
                    <a:close/>
                  </a:path>
                </a:pathLst>
              </a:custGeom>
              <a:solidFill>
                <a:schemeClr val="bg1">
                  <a:alpha val="49019"/>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ja-JP" altLang="en-US" sz="1800"/>
              </a:p>
            </p:txBody>
          </p:sp>
          <p:sp>
            <p:nvSpPr>
              <p:cNvPr id="15" name="Freeform 29"/>
              <p:cNvSpPr>
                <a:spLocks/>
              </p:cNvSpPr>
              <p:nvPr/>
            </p:nvSpPr>
            <p:spPr bwMode="auto">
              <a:xfrm>
                <a:off x="1305" y="2862"/>
                <a:ext cx="3174" cy="291"/>
              </a:xfrm>
              <a:custGeom>
                <a:avLst/>
                <a:gdLst>
                  <a:gd name="T0" fmla="*/ 0 w 3194"/>
                  <a:gd name="T1" fmla="*/ 0 h 290"/>
                  <a:gd name="T2" fmla="*/ 0 w 3194"/>
                  <a:gd name="T3" fmla="*/ 295 h 290"/>
                  <a:gd name="T4" fmla="*/ 3057 w 3194"/>
                  <a:gd name="T5" fmla="*/ 297 h 290"/>
                  <a:gd name="T6" fmla="*/ 3051 w 3194"/>
                  <a:gd name="T7" fmla="*/ 263 h 290"/>
                  <a:gd name="T8" fmla="*/ 3024 w 3194"/>
                  <a:gd name="T9" fmla="*/ 153 h 290"/>
                  <a:gd name="T10" fmla="*/ 2984 w 3194"/>
                  <a:gd name="T11" fmla="*/ 34 h 290"/>
                  <a:gd name="T12" fmla="*/ 2969 w 3194"/>
                  <a:gd name="T13" fmla="*/ 2 h 290"/>
                  <a:gd name="T14" fmla="*/ 0 w 3194"/>
                  <a:gd name="T15" fmla="*/ 0 h 29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94" h="290">
                    <a:moveTo>
                      <a:pt x="0" y="0"/>
                    </a:moveTo>
                    <a:lnTo>
                      <a:pt x="0" y="288"/>
                    </a:lnTo>
                    <a:lnTo>
                      <a:pt x="3194" y="290"/>
                    </a:lnTo>
                    <a:lnTo>
                      <a:pt x="3188" y="256"/>
                    </a:lnTo>
                    <a:cubicBezTo>
                      <a:pt x="3182" y="232"/>
                      <a:pt x="3172" y="183"/>
                      <a:pt x="3160" y="146"/>
                    </a:cubicBezTo>
                    <a:cubicBezTo>
                      <a:pt x="3146" y="103"/>
                      <a:pt x="3128" y="58"/>
                      <a:pt x="3118" y="34"/>
                    </a:cubicBezTo>
                    <a:lnTo>
                      <a:pt x="3102" y="2"/>
                    </a:lnTo>
                    <a:lnTo>
                      <a:pt x="0" y="0"/>
                    </a:lnTo>
                    <a:close/>
                  </a:path>
                </a:pathLst>
              </a:custGeom>
              <a:solidFill>
                <a:schemeClr val="bg1">
                  <a:alpha val="49019"/>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ja-JP" altLang="en-US" sz="1800"/>
              </a:p>
            </p:txBody>
          </p:sp>
          <p:sp>
            <p:nvSpPr>
              <p:cNvPr id="16" name="Freeform 30"/>
              <p:cNvSpPr>
                <a:spLocks/>
              </p:cNvSpPr>
              <p:nvPr/>
            </p:nvSpPr>
            <p:spPr bwMode="auto">
              <a:xfrm>
                <a:off x="3595" y="3417"/>
                <a:ext cx="916" cy="290"/>
              </a:xfrm>
              <a:custGeom>
                <a:avLst/>
                <a:gdLst>
                  <a:gd name="T0" fmla="*/ 0 w 3194"/>
                  <a:gd name="T1" fmla="*/ 290 h 290"/>
                  <a:gd name="T2" fmla="*/ 0 w 3194"/>
                  <a:gd name="T3" fmla="*/ 2 h 290"/>
                  <a:gd name="T4" fmla="*/ 1 w 3194"/>
                  <a:gd name="T5" fmla="*/ 0 h 290"/>
                  <a:gd name="T6" fmla="*/ 1 w 3194"/>
                  <a:gd name="T7" fmla="*/ 156 h 290"/>
                  <a:gd name="T8" fmla="*/ 1 w 3194"/>
                  <a:gd name="T9" fmla="*/ 254 h 290"/>
                  <a:gd name="T10" fmla="*/ 1 w 3194"/>
                  <a:gd name="T11" fmla="*/ 290 h 290"/>
                  <a:gd name="T12" fmla="*/ 0 w 3194"/>
                  <a:gd name="T13" fmla="*/ 290 h 2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4" h="290">
                    <a:moveTo>
                      <a:pt x="0" y="290"/>
                    </a:moveTo>
                    <a:lnTo>
                      <a:pt x="0" y="2"/>
                    </a:lnTo>
                    <a:lnTo>
                      <a:pt x="3194" y="0"/>
                    </a:lnTo>
                    <a:lnTo>
                      <a:pt x="3176" y="156"/>
                    </a:lnTo>
                    <a:cubicBezTo>
                      <a:pt x="3169" y="198"/>
                      <a:pt x="3162" y="232"/>
                      <a:pt x="3150" y="254"/>
                    </a:cubicBezTo>
                    <a:lnTo>
                      <a:pt x="3140" y="290"/>
                    </a:lnTo>
                    <a:lnTo>
                      <a:pt x="0" y="290"/>
                    </a:lnTo>
                    <a:close/>
                  </a:path>
                </a:pathLst>
              </a:custGeom>
              <a:solidFill>
                <a:schemeClr val="bg1">
                  <a:alpha val="49019"/>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ja-JP" altLang="en-US" sz="1800"/>
              </a:p>
            </p:txBody>
          </p:sp>
          <p:sp>
            <p:nvSpPr>
              <p:cNvPr id="17" name="Rectangle 31"/>
              <p:cNvSpPr>
                <a:spLocks noChangeArrowheads="1"/>
              </p:cNvSpPr>
              <p:nvPr/>
            </p:nvSpPr>
            <p:spPr bwMode="auto">
              <a:xfrm>
                <a:off x="1877" y="3419"/>
                <a:ext cx="858" cy="288"/>
              </a:xfrm>
              <a:prstGeom prst="rect">
                <a:avLst/>
              </a:prstGeom>
              <a:solidFill>
                <a:schemeClr val="bg1">
                  <a:alpha val="49019"/>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lnSpc>
                    <a:spcPct val="90000"/>
                  </a:lnSpc>
                  <a:buClr>
                    <a:srgbClr val="000000"/>
                  </a:buClr>
                  <a:buSzPct val="100000"/>
                  <a:buFont typeface="Times New Roman" pitchFamily="18" charset="0"/>
                  <a:buNone/>
                </a:pPr>
                <a:endParaRPr lang="ja-JP" altLang="en-US" sz="1800"/>
              </a:p>
            </p:txBody>
          </p:sp>
        </p:grpSp>
      </p:grpSp>
      <p:pic>
        <p:nvPicPr>
          <p:cNvPr id="18" name="Picture 17" descr="5300_IBMpos_black_PPT_bkgd"/>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036589" y="696498"/>
            <a:ext cx="767774" cy="286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7"/>
          <p:cNvSpPr>
            <a:spLocks noChangeArrowheads="1"/>
          </p:cNvSpPr>
          <p:nvPr userDrawn="1"/>
        </p:nvSpPr>
        <p:spPr bwMode="auto">
          <a:xfrm>
            <a:off x="10198949" y="6561325"/>
            <a:ext cx="2015295" cy="26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spcBef>
                <a:spcPct val="50000"/>
              </a:spcBef>
              <a:defRPr sz="1400" b="1">
                <a:solidFill>
                  <a:schemeClr val="tx1"/>
                </a:solidFill>
                <a:latin typeface="Arial" panose="020B0604020202020204" pitchFamily="34" charset="0"/>
                <a:cs typeface="Arial" panose="020B0604020202020204" pitchFamily="34" charset="0"/>
              </a:defRPr>
            </a:lvl1pPr>
            <a:lvl2pPr marL="742950" indent="-285750" eaLnBrk="0" hangingPunct="0">
              <a:spcBef>
                <a:spcPct val="50000"/>
              </a:spcBef>
              <a:defRPr sz="1400" b="1">
                <a:solidFill>
                  <a:schemeClr val="tx1"/>
                </a:solidFill>
                <a:latin typeface="Arial" panose="020B0604020202020204" pitchFamily="34" charset="0"/>
                <a:cs typeface="Arial" panose="020B0604020202020204" pitchFamily="34" charset="0"/>
              </a:defRPr>
            </a:lvl2pPr>
            <a:lvl3pPr marL="1143000" indent="-228600" eaLnBrk="0" hangingPunct="0">
              <a:spcBef>
                <a:spcPct val="50000"/>
              </a:spcBef>
              <a:defRPr sz="1400" b="1">
                <a:solidFill>
                  <a:schemeClr val="tx1"/>
                </a:solidFill>
                <a:latin typeface="Arial" panose="020B0604020202020204" pitchFamily="34" charset="0"/>
                <a:cs typeface="Arial" panose="020B0604020202020204" pitchFamily="34" charset="0"/>
              </a:defRPr>
            </a:lvl3pPr>
            <a:lvl4pPr marL="1600200" indent="-228600" eaLnBrk="0" hangingPunct="0">
              <a:spcBef>
                <a:spcPct val="50000"/>
              </a:spcBef>
              <a:defRPr sz="1400" b="1">
                <a:solidFill>
                  <a:schemeClr val="tx1"/>
                </a:solidFill>
                <a:latin typeface="Arial" panose="020B0604020202020204" pitchFamily="34" charset="0"/>
                <a:cs typeface="Arial" panose="020B0604020202020204" pitchFamily="34" charset="0"/>
              </a:defRPr>
            </a:lvl4pPr>
            <a:lvl5pPr marL="2057400" indent="-228600" eaLnBrk="0" hangingPunct="0">
              <a:spcBef>
                <a:spcPct val="50000"/>
              </a:spcBef>
              <a:defRPr sz="1400"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cs typeface="Arial" panose="020B0604020202020204" pitchFamily="34" charset="0"/>
              </a:defRPr>
            </a:lvl9pPr>
          </a:lstStyle>
          <a:p>
            <a:pPr>
              <a:spcBef>
                <a:spcPct val="0"/>
              </a:spcBef>
              <a:defRPr/>
            </a:pPr>
            <a:r>
              <a:rPr lang="en-US" altLang="ja-JP" sz="1050" b="0" dirty="0">
                <a:latin typeface="+mn-ea"/>
                <a:ea typeface="+mn-ea"/>
              </a:rPr>
              <a:t>© 2025 IBM Corporation</a:t>
            </a:r>
          </a:p>
        </p:txBody>
      </p:sp>
      <p:sp>
        <p:nvSpPr>
          <p:cNvPr id="20" name="正方形/長方形 36"/>
          <p:cNvSpPr>
            <a:spLocks noChangeArrowheads="1"/>
          </p:cNvSpPr>
          <p:nvPr userDrawn="1"/>
        </p:nvSpPr>
        <p:spPr bwMode="auto">
          <a:xfrm>
            <a:off x="5455192" y="6489026"/>
            <a:ext cx="126028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ja-JP" sz="1050" dirty="0">
                <a:latin typeface="+mn-ea"/>
                <a:ea typeface="+mn-ea"/>
              </a:rPr>
              <a:t>IBM Confidential</a:t>
            </a:r>
            <a:endParaRPr lang="ja-JP" altLang="en-US" sz="1050">
              <a:latin typeface="+mn-ea"/>
              <a:ea typeface="+mn-ea"/>
            </a:endParaRPr>
          </a:p>
        </p:txBody>
      </p:sp>
      <p:sp>
        <p:nvSpPr>
          <p:cNvPr id="325637" name="Rectangle 4"/>
          <p:cNvSpPr>
            <a:spLocks noGrp="1" noChangeArrowheads="1"/>
          </p:cNvSpPr>
          <p:nvPr>
            <p:ph type="ctrTitle"/>
          </p:nvPr>
        </p:nvSpPr>
        <p:spPr>
          <a:xfrm>
            <a:off x="376768" y="2092567"/>
            <a:ext cx="9336617" cy="631584"/>
          </a:xfrm>
          <a:extLst>
            <a:ext uri="{909E8E84-426E-40DD-AFC4-6F175D3DCCD1}">
              <a14:hiddenFill xmlns:a14="http://schemas.microsoft.com/office/drawing/2010/main">
                <a:solidFill>
                  <a:srgbClr val="FFFFFF"/>
                </a:solidFill>
              </a14:hiddenFill>
            </a:ext>
          </a:extLst>
        </p:spPr>
        <p:txBody>
          <a:bodyPr/>
          <a:lstStyle>
            <a:lvl1pPr>
              <a:defRPr sz="3500">
                <a:solidFill>
                  <a:schemeClr val="tx1"/>
                </a:solidFill>
              </a:defRPr>
            </a:lvl1pPr>
          </a:lstStyle>
          <a:p>
            <a:pPr lvl="0"/>
            <a:r>
              <a:rPr lang="en-US" altLang="ja-JP" noProof="0" dirty="0"/>
              <a:t>Click to edit Master title style</a:t>
            </a:r>
          </a:p>
        </p:txBody>
      </p:sp>
      <p:sp>
        <p:nvSpPr>
          <p:cNvPr id="325638" name="Rectangle 5"/>
          <p:cNvSpPr>
            <a:spLocks noGrp="1" noChangeArrowheads="1"/>
          </p:cNvSpPr>
          <p:nvPr>
            <p:ph type="subTitle" idx="1"/>
          </p:nvPr>
        </p:nvSpPr>
        <p:spPr>
          <a:xfrm>
            <a:off x="541867" y="2952750"/>
            <a:ext cx="9334500" cy="336550"/>
          </a:xfrm>
        </p:spPr>
        <p:txBody>
          <a:bodyPr/>
          <a:lstStyle>
            <a:lvl1pPr marL="0" indent="0">
              <a:buFont typeface="Wingdings" panose="05000000000000000000" pitchFamily="2" charset="2"/>
              <a:buNone/>
              <a:defRPr sz="1600"/>
            </a:lvl1pPr>
          </a:lstStyle>
          <a:p>
            <a:pPr lvl="0"/>
            <a:r>
              <a:rPr lang="en-US" altLang="ja-JP" noProof="0" dirty="0"/>
              <a:t>Click to edit Master subtitle style</a:t>
            </a:r>
          </a:p>
        </p:txBody>
      </p:sp>
    </p:spTree>
    <p:extLst>
      <p:ext uri="{BB962C8B-B14F-4D97-AF65-F5344CB8AC3E}">
        <p14:creationId xmlns:p14="http://schemas.microsoft.com/office/powerpoint/2010/main" val="3730130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dirty="0"/>
              <a:t>Click to edit Master title style</a:t>
            </a:r>
            <a:endParaRPr lang="ja-JP" altLang="en-US"/>
          </a:p>
        </p:txBody>
      </p:sp>
      <p:sp>
        <p:nvSpPr>
          <p:cNvPr id="3" name="Content Placeholder 2"/>
          <p:cNvSpPr>
            <a:spLocks noGrp="1"/>
          </p:cNvSpPr>
          <p:nvPr>
            <p:ph idx="1"/>
          </p:nvPr>
        </p:nvSpPr>
        <p:spPr>
          <a:xfrm>
            <a:off x="243417" y="740229"/>
            <a:ext cx="11582400" cy="5614535"/>
          </a:xfrm>
        </p:spPr>
        <p:txBody>
          <a:bodyPr/>
          <a:lstStyle>
            <a:lvl1pPr>
              <a:defRPr>
                <a:solidFill>
                  <a:schemeClr val="tx1"/>
                </a:solidFill>
              </a:defRPr>
            </a:lvl1pPr>
            <a:lvl2pPr>
              <a:defRPr>
                <a:solidFill>
                  <a:schemeClr val="tx1"/>
                </a:solidFill>
              </a:defRPr>
            </a:lvl2pPr>
            <a:lvl3pPr>
              <a:defRPr>
                <a:solidFill>
                  <a:schemeClr val="tx1"/>
                </a:solidFill>
              </a:defRPr>
            </a:lvl3pPr>
            <a:lvl4pPr marL="1316037" indent="-285750">
              <a:buClr>
                <a:schemeClr val="tx1"/>
              </a:buClr>
              <a:buFont typeface="Arial" panose="020B0604020202020204" pitchFamily="34" charset="0"/>
              <a:buChar char="•"/>
              <a:defRPr>
                <a:solidFill>
                  <a:schemeClr val="tx1"/>
                </a:solidFill>
              </a:defRPr>
            </a:lvl4pPr>
            <a:lvl5pPr>
              <a:buClr>
                <a:schemeClr val="tx1"/>
              </a:buClr>
              <a:defRPr>
                <a:solidFill>
                  <a:schemeClr val="tx1"/>
                </a:solidFill>
              </a:defRPr>
            </a:lvl5pPr>
          </a:lstStyle>
          <a:p>
            <a:pPr lvl="0"/>
            <a:r>
              <a:rPr lang="en-US" altLang="ja-JP" dirty="0"/>
              <a:t>Click to edit Master text styles</a:t>
            </a:r>
          </a:p>
          <a:p>
            <a:pPr lvl="1"/>
            <a:r>
              <a:rPr lang="en-US" altLang="ja-JP" dirty="0"/>
              <a:t>Second level</a:t>
            </a:r>
          </a:p>
          <a:p>
            <a:pPr lvl="2"/>
            <a:r>
              <a:rPr lang="en-US" altLang="ja-JP" dirty="0"/>
              <a:t>Third level</a:t>
            </a:r>
          </a:p>
          <a:p>
            <a:pPr lvl="3"/>
            <a:r>
              <a:rPr lang="en-US" altLang="ja-JP" dirty="0"/>
              <a:t>Fourth level</a:t>
            </a:r>
          </a:p>
          <a:p>
            <a:pPr lvl="4"/>
            <a:r>
              <a:rPr lang="en-US" altLang="ja-JP" dirty="0"/>
              <a:t>Fifth level</a:t>
            </a:r>
            <a:endParaRPr lang="ja-JP" altLang="en-US" dirty="0"/>
          </a:p>
        </p:txBody>
      </p:sp>
      <p:sp>
        <p:nvSpPr>
          <p:cNvPr id="4" name="スライド番号プレースホルダー 4">
            <a:extLst>
              <a:ext uri="{FF2B5EF4-FFF2-40B4-BE49-F238E27FC236}">
                <a16:creationId xmlns:a16="http://schemas.microsoft.com/office/drawing/2014/main" id="{E4B50D29-D842-134B-9F73-031D88F41E06}"/>
              </a:ext>
            </a:extLst>
          </p:cNvPr>
          <p:cNvSpPr>
            <a:spLocks noGrp="1"/>
          </p:cNvSpPr>
          <p:nvPr>
            <p:ph type="sldNum" sz="quarter" idx="4"/>
          </p:nvPr>
        </p:nvSpPr>
        <p:spPr>
          <a:xfrm>
            <a:off x="243416" y="6471727"/>
            <a:ext cx="2108200" cy="395684"/>
          </a:xfrm>
          <a:prstGeom prst="rect">
            <a:avLst/>
          </a:prstGeom>
        </p:spPr>
        <p:txBody>
          <a:bodyPr vert="horz" lIns="91440" tIns="45720" rIns="91440" bIns="45720" rtlCol="0" anchor="ctr"/>
          <a:lstStyle>
            <a:lvl1pPr algn="l">
              <a:defRPr sz="1200">
                <a:solidFill>
                  <a:schemeClr val="tx1"/>
                </a:solidFill>
              </a:defRPr>
            </a:lvl1pPr>
          </a:lstStyle>
          <a:p>
            <a:fld id="{B345F790-30B1-3944-BF98-B343569202FE}" type="slidenum">
              <a:rPr lang="ja-JP" altLang="en-US" smtClean="0"/>
              <a:pPr/>
              <a:t>‹#›</a:t>
            </a:fld>
            <a:endParaRPr lang="ja-JP" altLang="en-US"/>
          </a:p>
        </p:txBody>
      </p:sp>
    </p:spTree>
    <p:extLst>
      <p:ext uri="{BB962C8B-B14F-4D97-AF65-F5344CB8AC3E}">
        <p14:creationId xmlns:p14="http://schemas.microsoft.com/office/powerpoint/2010/main" val="5458678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7531DD-3895-F546-AC24-175CC8CFCCB2}"/>
              </a:ext>
            </a:extLst>
          </p:cNvPr>
          <p:cNvSpPr>
            <a:spLocks noGrp="1" noChangeArrowheads="1"/>
          </p:cNvSpPr>
          <p:nvPr>
            <p:ph type="title"/>
          </p:nvPr>
        </p:nvSpPr>
        <p:spPr bwMode="auto">
          <a:xfrm>
            <a:off x="304800" y="151022"/>
            <a:ext cx="11582400" cy="366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kumimoji="0" lang="en-US" altLang="ja-JP" sz="2200" b="0" i="0" u="none" strike="noStrike" kern="0" cap="none" spc="0" normalizeH="0" baseline="0" noProof="0" dirty="0">
                <a:ln>
                  <a:noFill/>
                </a:ln>
                <a:solidFill>
                  <a:srgbClr val="7889FB"/>
                </a:solidFill>
                <a:effectLst/>
                <a:uLnTx/>
                <a:uFillTx/>
                <a:latin typeface="+mj-lt"/>
                <a:ea typeface="+mj-ea"/>
                <a:cs typeface="+mj-cs"/>
              </a:rPr>
              <a:t>Click to edit Master title style</a:t>
            </a:r>
            <a:endParaRPr lang="en-US" altLang="ja-JP" dirty="0"/>
          </a:p>
        </p:txBody>
      </p:sp>
      <p:sp>
        <p:nvSpPr>
          <p:cNvPr id="1027" name="Rectangle 3">
            <a:extLst>
              <a:ext uri="{FF2B5EF4-FFF2-40B4-BE49-F238E27FC236}">
                <a16:creationId xmlns:a16="http://schemas.microsoft.com/office/drawing/2014/main" id="{8536C437-47B2-164B-9F5D-F3C109F73CAF}"/>
              </a:ext>
            </a:extLst>
          </p:cNvPr>
          <p:cNvSpPr>
            <a:spLocks noGrp="1" noChangeArrowheads="1"/>
          </p:cNvSpPr>
          <p:nvPr>
            <p:ph type="body" idx="1"/>
          </p:nvPr>
        </p:nvSpPr>
        <p:spPr bwMode="auto">
          <a:xfrm>
            <a:off x="243417" y="701508"/>
            <a:ext cx="11582400" cy="5653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dirty="0"/>
              <a:t>Click to edit Master text styles</a:t>
            </a:r>
          </a:p>
          <a:p>
            <a:pPr lvl="1"/>
            <a:r>
              <a:rPr lang="en-US" altLang="ja-JP" dirty="0"/>
              <a:t>Second level</a:t>
            </a:r>
          </a:p>
          <a:p>
            <a:pPr lvl="2"/>
            <a:r>
              <a:rPr lang="en-US" altLang="ja-JP" dirty="0"/>
              <a:t>Third level</a:t>
            </a:r>
          </a:p>
        </p:txBody>
      </p:sp>
      <p:sp>
        <p:nvSpPr>
          <p:cNvPr id="1028" name="Line 25">
            <a:extLst>
              <a:ext uri="{FF2B5EF4-FFF2-40B4-BE49-F238E27FC236}">
                <a16:creationId xmlns:a16="http://schemas.microsoft.com/office/drawing/2014/main" id="{08DDAB5F-4D8F-EB4F-B907-3B59B8B6590E}"/>
              </a:ext>
            </a:extLst>
          </p:cNvPr>
          <p:cNvSpPr>
            <a:spLocks noChangeShapeType="1"/>
          </p:cNvSpPr>
          <p:nvPr/>
        </p:nvSpPr>
        <p:spPr bwMode="auto">
          <a:xfrm flipV="1">
            <a:off x="366184" y="546624"/>
            <a:ext cx="1145963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sz="1800"/>
          </a:p>
        </p:txBody>
      </p:sp>
      <p:sp>
        <p:nvSpPr>
          <p:cNvPr id="1029" name="Rectangle 6">
            <a:extLst>
              <a:ext uri="{FF2B5EF4-FFF2-40B4-BE49-F238E27FC236}">
                <a16:creationId xmlns:a16="http://schemas.microsoft.com/office/drawing/2014/main" id="{DFFF1DF8-06E1-BA4D-9A4B-A97F295D8CA4}"/>
              </a:ext>
            </a:extLst>
          </p:cNvPr>
          <p:cNvSpPr>
            <a:spLocks noChangeArrowheads="1"/>
          </p:cNvSpPr>
          <p:nvPr/>
        </p:nvSpPr>
        <p:spPr bwMode="black">
          <a:xfrm>
            <a:off x="10042406" y="6614490"/>
            <a:ext cx="2108200" cy="196850"/>
          </a:xfrm>
          <a:prstGeom prst="rect">
            <a:avLst/>
          </a:prstGeom>
          <a:noFill/>
          <a:ln>
            <a:noFill/>
          </a:ln>
        </p:spPr>
        <p:txBody>
          <a:bodyPr lIns="92075" tIns="46038" rIns="92075" bIns="46038"/>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r" eaLnBrk="1" hangingPunct="1">
              <a:defRPr/>
            </a:pPr>
            <a:r>
              <a:rPr lang="en-US" altLang="ja-JP" sz="1000" dirty="0">
                <a:latin typeface="+mn-ea"/>
                <a:ea typeface="+mn-ea"/>
              </a:rPr>
              <a:t>© 2025 IBM Corporation</a:t>
            </a:r>
          </a:p>
        </p:txBody>
      </p:sp>
      <p:sp>
        <p:nvSpPr>
          <p:cNvPr id="1030" name="Text Box 46">
            <a:extLst>
              <a:ext uri="{FF2B5EF4-FFF2-40B4-BE49-F238E27FC236}">
                <a16:creationId xmlns:a16="http://schemas.microsoft.com/office/drawing/2014/main" id="{661F0C59-D643-C541-9AFC-E5E190C09E01}"/>
              </a:ext>
            </a:extLst>
          </p:cNvPr>
          <p:cNvSpPr txBox="1">
            <a:spLocks noChangeArrowheads="1"/>
          </p:cNvSpPr>
          <p:nvPr/>
        </p:nvSpPr>
        <p:spPr bwMode="auto">
          <a:xfrm>
            <a:off x="916517" y="1177926"/>
            <a:ext cx="5729816" cy="366713"/>
          </a:xfrm>
          <a:prstGeom prst="rect">
            <a:avLst/>
          </a:prstGeom>
          <a:noFill/>
          <a:ln>
            <a:noFill/>
          </a:ln>
        </p:spPr>
        <p:txBody>
          <a:bodyPr tIns="0" bIns="0" anchor="b"/>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spcAft>
                <a:spcPts val="900"/>
              </a:spcAft>
              <a:defRPr/>
            </a:pPr>
            <a:endParaRPr lang="en-US" altLang="ja-JP" sz="2000" dirty="0">
              <a:ea typeface="ＭＳ Ｐゴシック" panose="020B0600070205080204" pitchFamily="50" charset="-128"/>
            </a:endParaRPr>
          </a:p>
        </p:txBody>
      </p:sp>
      <p:pic>
        <p:nvPicPr>
          <p:cNvPr id="1032" name="Picture 40" descr="5300_IBMpos_black_PPT_bkgd">
            <a:extLst>
              <a:ext uri="{FF2B5EF4-FFF2-40B4-BE49-F238E27FC236}">
                <a16:creationId xmlns:a16="http://schemas.microsoft.com/office/drawing/2014/main" id="{EBB7F7AA-FAF4-8348-8DEF-309F9B8C326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1291777" y="334802"/>
            <a:ext cx="534041" cy="16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4">
            <a:extLst>
              <a:ext uri="{FF2B5EF4-FFF2-40B4-BE49-F238E27FC236}">
                <a16:creationId xmlns:a16="http://schemas.microsoft.com/office/drawing/2014/main" id="{266F1F8B-20EB-EE48-8268-62B3A80777E8}"/>
              </a:ext>
            </a:extLst>
          </p:cNvPr>
          <p:cNvSpPr>
            <a:spLocks noGrp="1"/>
          </p:cNvSpPr>
          <p:nvPr>
            <p:ph type="sldNum" sz="quarter" idx="4"/>
          </p:nvPr>
        </p:nvSpPr>
        <p:spPr>
          <a:xfrm>
            <a:off x="243416" y="6471727"/>
            <a:ext cx="2108200" cy="395684"/>
          </a:xfrm>
          <a:prstGeom prst="rect">
            <a:avLst/>
          </a:prstGeom>
        </p:spPr>
        <p:txBody>
          <a:bodyPr vert="horz" lIns="91440" tIns="45720" rIns="91440" bIns="45720" rtlCol="0" anchor="ctr"/>
          <a:lstStyle>
            <a:lvl1pPr algn="l">
              <a:defRPr sz="1200">
                <a:solidFill>
                  <a:schemeClr val="tx1"/>
                </a:solidFill>
              </a:defRPr>
            </a:lvl1pPr>
          </a:lstStyle>
          <a:p>
            <a:fld id="{B345F790-30B1-3944-BF98-B343569202FE}" type="slidenum">
              <a:rPr lang="ja-JP" altLang="en-US" smtClean="0"/>
              <a:pPr/>
              <a:t>‹#›</a:t>
            </a:fld>
            <a:endParaRPr lang="ja-JP" altLang="en-US"/>
          </a:p>
        </p:txBody>
      </p:sp>
      <p:sp>
        <p:nvSpPr>
          <p:cNvPr id="2" name="正方形/長方形 36">
            <a:extLst>
              <a:ext uri="{FF2B5EF4-FFF2-40B4-BE49-F238E27FC236}">
                <a16:creationId xmlns:a16="http://schemas.microsoft.com/office/drawing/2014/main" id="{B531DC0A-2272-4849-7A57-A397E36BC2EC}"/>
              </a:ext>
            </a:extLst>
          </p:cNvPr>
          <p:cNvSpPr>
            <a:spLocks noChangeArrowheads="1"/>
          </p:cNvSpPr>
          <p:nvPr userDrawn="1"/>
        </p:nvSpPr>
        <p:spPr bwMode="auto">
          <a:xfrm>
            <a:off x="5455192" y="6489026"/>
            <a:ext cx="126028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ja-JP" sz="1050" dirty="0">
                <a:latin typeface="+mn-ea"/>
                <a:ea typeface="+mn-ea"/>
              </a:rPr>
              <a:t>IBM Confidential</a:t>
            </a:r>
            <a:endParaRPr lang="ja-JP" altLang="en-US" sz="1050">
              <a:latin typeface="+mn-ea"/>
              <a:ea typeface="+mn-ea"/>
            </a:endParaRPr>
          </a:p>
        </p:txBody>
      </p:sp>
    </p:spTree>
    <p:extLst>
      <p:ext uri="{BB962C8B-B14F-4D97-AF65-F5344CB8AC3E}">
        <p14:creationId xmlns:p14="http://schemas.microsoft.com/office/powerpoint/2010/main" val="3932486597"/>
      </p:ext>
    </p:extLst>
  </p:cSld>
  <p:clrMap bg1="lt1" tx1="dk1" bg2="lt2" tx2="dk2" accent1="accent1" accent2="accent2" accent3="accent3" accent4="accent4" accent5="accent5" accent6="accent6" hlink="hlink" folHlink="folHlink"/>
  <p:sldLayoutIdLst>
    <p:sldLayoutId id="2147483696" r:id="rId1"/>
    <p:sldLayoutId id="2147483697" r:id="rId2"/>
  </p:sldLayoutIdLst>
  <p:hf hdr="0" ftr="0" dt="0"/>
  <p:txStyles>
    <p:titleStyle>
      <a:lvl1pPr algn="l" rtl="0" eaLnBrk="0" fontAlgn="base" hangingPunct="0">
        <a:lnSpc>
          <a:spcPct val="90000"/>
        </a:lnSpc>
        <a:spcBef>
          <a:spcPct val="0"/>
        </a:spcBef>
        <a:spcAft>
          <a:spcPct val="0"/>
        </a:spcAft>
        <a:defRPr sz="2200">
          <a:solidFill>
            <a:schemeClr val="hlink"/>
          </a:solidFill>
          <a:latin typeface="+mj-ea"/>
          <a:ea typeface="+mj-ea"/>
          <a:cs typeface="+mj-cs"/>
        </a:defRPr>
      </a:lvl1pPr>
      <a:lvl2pPr algn="l" rtl="0" eaLnBrk="0" fontAlgn="base" hangingPunct="0">
        <a:lnSpc>
          <a:spcPct val="90000"/>
        </a:lnSpc>
        <a:spcBef>
          <a:spcPct val="0"/>
        </a:spcBef>
        <a:spcAft>
          <a:spcPct val="0"/>
        </a:spcAft>
        <a:defRPr sz="2200">
          <a:solidFill>
            <a:schemeClr val="hlink"/>
          </a:solidFill>
          <a:latin typeface="Calibri" panose="020F0502020204030204" pitchFamily="34" charset="0"/>
        </a:defRPr>
      </a:lvl2pPr>
      <a:lvl3pPr algn="l" rtl="0" eaLnBrk="0" fontAlgn="base" hangingPunct="0">
        <a:lnSpc>
          <a:spcPct val="90000"/>
        </a:lnSpc>
        <a:spcBef>
          <a:spcPct val="0"/>
        </a:spcBef>
        <a:spcAft>
          <a:spcPct val="0"/>
        </a:spcAft>
        <a:defRPr sz="2200">
          <a:solidFill>
            <a:schemeClr val="hlink"/>
          </a:solidFill>
          <a:latin typeface="Calibri" panose="020F0502020204030204" pitchFamily="34" charset="0"/>
        </a:defRPr>
      </a:lvl3pPr>
      <a:lvl4pPr algn="l" rtl="0" eaLnBrk="0" fontAlgn="base" hangingPunct="0">
        <a:lnSpc>
          <a:spcPct val="90000"/>
        </a:lnSpc>
        <a:spcBef>
          <a:spcPct val="0"/>
        </a:spcBef>
        <a:spcAft>
          <a:spcPct val="0"/>
        </a:spcAft>
        <a:defRPr sz="2200">
          <a:solidFill>
            <a:schemeClr val="hlink"/>
          </a:solidFill>
          <a:latin typeface="Calibri" panose="020F0502020204030204" pitchFamily="34" charset="0"/>
        </a:defRPr>
      </a:lvl4pPr>
      <a:lvl5pPr algn="l" rtl="0" eaLnBrk="0" fontAlgn="base" hangingPunct="0">
        <a:lnSpc>
          <a:spcPct val="90000"/>
        </a:lnSpc>
        <a:spcBef>
          <a:spcPct val="0"/>
        </a:spcBef>
        <a:spcAft>
          <a:spcPct val="0"/>
        </a:spcAft>
        <a:defRPr sz="2200">
          <a:solidFill>
            <a:schemeClr val="hlink"/>
          </a:solidFill>
          <a:latin typeface="Calibri" panose="020F0502020204030204" pitchFamily="34" charset="0"/>
        </a:defRPr>
      </a:lvl5pPr>
      <a:lvl6pPr marL="457200" algn="l" rtl="0" fontAlgn="base">
        <a:lnSpc>
          <a:spcPct val="90000"/>
        </a:lnSpc>
        <a:spcBef>
          <a:spcPct val="0"/>
        </a:spcBef>
        <a:spcAft>
          <a:spcPct val="0"/>
        </a:spcAft>
        <a:defRPr sz="2200">
          <a:solidFill>
            <a:schemeClr val="hlink"/>
          </a:solidFill>
          <a:latin typeface="Arial" charset="0"/>
        </a:defRPr>
      </a:lvl6pPr>
      <a:lvl7pPr marL="914400" algn="l" rtl="0" fontAlgn="base">
        <a:lnSpc>
          <a:spcPct val="90000"/>
        </a:lnSpc>
        <a:spcBef>
          <a:spcPct val="0"/>
        </a:spcBef>
        <a:spcAft>
          <a:spcPct val="0"/>
        </a:spcAft>
        <a:defRPr sz="2200">
          <a:solidFill>
            <a:schemeClr val="hlink"/>
          </a:solidFill>
          <a:latin typeface="Arial" charset="0"/>
        </a:defRPr>
      </a:lvl7pPr>
      <a:lvl8pPr marL="1371600" algn="l" rtl="0" fontAlgn="base">
        <a:lnSpc>
          <a:spcPct val="90000"/>
        </a:lnSpc>
        <a:spcBef>
          <a:spcPct val="0"/>
        </a:spcBef>
        <a:spcAft>
          <a:spcPct val="0"/>
        </a:spcAft>
        <a:defRPr sz="2200">
          <a:solidFill>
            <a:schemeClr val="hlink"/>
          </a:solidFill>
          <a:latin typeface="Arial" charset="0"/>
        </a:defRPr>
      </a:lvl8pPr>
      <a:lvl9pPr marL="1828800" algn="l" rtl="0" fontAlgn="base">
        <a:lnSpc>
          <a:spcPct val="90000"/>
        </a:lnSpc>
        <a:spcBef>
          <a:spcPct val="0"/>
        </a:spcBef>
        <a:spcAft>
          <a:spcPct val="0"/>
        </a:spcAft>
        <a:defRPr sz="2200">
          <a:solidFill>
            <a:schemeClr val="hlink"/>
          </a:solidFill>
          <a:latin typeface="Arial" charset="0"/>
        </a:defRPr>
      </a:lvl9pPr>
    </p:titleStyle>
    <p:bodyStyle>
      <a:lvl1pPr marL="173038" indent="-173038" algn="l" rtl="0" eaLnBrk="0" fontAlgn="base" hangingPunct="0">
        <a:spcBef>
          <a:spcPct val="20000"/>
        </a:spcBef>
        <a:spcAft>
          <a:spcPct val="0"/>
        </a:spcAft>
        <a:buClr>
          <a:schemeClr val="tx1"/>
        </a:buClr>
        <a:buFont typeface="Wingdings" pitchFamily="2" charset="2"/>
        <a:buChar char="§"/>
        <a:defRPr sz="1600">
          <a:solidFill>
            <a:schemeClr val="tx1"/>
          </a:solidFill>
          <a:latin typeface="+mn-ea"/>
          <a:ea typeface="+mn-ea"/>
          <a:cs typeface="+mn-cs"/>
        </a:defRPr>
      </a:lvl1pPr>
      <a:lvl2pPr marL="509588" indent="-163513"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ea"/>
        </a:defRPr>
      </a:lvl2pPr>
      <a:lvl3pPr marL="855663" indent="-173038" algn="l" rtl="0" eaLnBrk="0" fontAlgn="base" hangingPunct="0">
        <a:spcBef>
          <a:spcPct val="20000"/>
        </a:spcBef>
        <a:spcAft>
          <a:spcPct val="0"/>
        </a:spcAft>
        <a:buClr>
          <a:schemeClr val="tx1"/>
        </a:buClr>
        <a:buChar char="•"/>
        <a:defRPr sz="1600">
          <a:solidFill>
            <a:schemeClr val="tx1"/>
          </a:solidFill>
          <a:latin typeface="+mn-ea"/>
        </a:defRPr>
      </a:lvl3pPr>
      <a:lvl4pPr marL="1203325" indent="-173038" algn="l" rtl="0" eaLnBrk="0" fontAlgn="base" hangingPunct="0">
        <a:spcBef>
          <a:spcPct val="20000"/>
        </a:spcBef>
        <a:spcAft>
          <a:spcPct val="0"/>
        </a:spcAft>
        <a:buClr>
          <a:schemeClr val="bg1"/>
        </a:buClr>
        <a:defRPr sz="1600">
          <a:solidFill>
            <a:schemeClr val="bg1"/>
          </a:solidFill>
          <a:latin typeface="+mn-lt"/>
        </a:defRPr>
      </a:lvl4pPr>
      <a:lvl5pPr marL="1539875" indent="-163513" algn="l" rtl="0" eaLnBrk="0" fontAlgn="base" hangingPunct="0">
        <a:spcBef>
          <a:spcPct val="20000"/>
        </a:spcBef>
        <a:spcAft>
          <a:spcPct val="0"/>
        </a:spcAft>
        <a:buClr>
          <a:schemeClr val="bg1"/>
        </a:buClr>
        <a:buChar char="»"/>
        <a:defRPr sz="1600">
          <a:solidFill>
            <a:schemeClr val="bg1"/>
          </a:solidFill>
          <a:latin typeface="+mn-lt"/>
        </a:defRPr>
      </a:lvl5pPr>
      <a:lvl6pPr marL="1997075" indent="-163513" algn="l" rtl="0" fontAlgn="base">
        <a:spcBef>
          <a:spcPct val="20000"/>
        </a:spcBef>
        <a:spcAft>
          <a:spcPct val="0"/>
        </a:spcAft>
        <a:buClr>
          <a:schemeClr val="bg1"/>
        </a:buClr>
        <a:buChar char="»"/>
        <a:defRPr sz="1600">
          <a:solidFill>
            <a:schemeClr val="bg1"/>
          </a:solidFill>
          <a:latin typeface="+mn-lt"/>
        </a:defRPr>
      </a:lvl6pPr>
      <a:lvl7pPr marL="2454275" indent="-163513" algn="l" rtl="0" fontAlgn="base">
        <a:spcBef>
          <a:spcPct val="20000"/>
        </a:spcBef>
        <a:spcAft>
          <a:spcPct val="0"/>
        </a:spcAft>
        <a:buClr>
          <a:schemeClr val="bg1"/>
        </a:buClr>
        <a:buChar char="»"/>
        <a:defRPr sz="1600">
          <a:solidFill>
            <a:schemeClr val="bg1"/>
          </a:solidFill>
          <a:latin typeface="+mn-lt"/>
        </a:defRPr>
      </a:lvl7pPr>
      <a:lvl8pPr marL="2911475" indent="-163513" algn="l" rtl="0" fontAlgn="base">
        <a:spcBef>
          <a:spcPct val="20000"/>
        </a:spcBef>
        <a:spcAft>
          <a:spcPct val="0"/>
        </a:spcAft>
        <a:buClr>
          <a:schemeClr val="bg1"/>
        </a:buClr>
        <a:buChar char="»"/>
        <a:defRPr sz="1600">
          <a:solidFill>
            <a:schemeClr val="bg1"/>
          </a:solidFill>
          <a:latin typeface="+mn-lt"/>
        </a:defRPr>
      </a:lvl8pPr>
      <a:lvl9pPr marL="3368675" indent="-163513" algn="l" rtl="0" fontAlgn="base">
        <a:spcBef>
          <a:spcPct val="20000"/>
        </a:spcBef>
        <a:spcAft>
          <a:spcPct val="0"/>
        </a:spcAft>
        <a:buClr>
          <a:schemeClr val="bg1"/>
        </a:buClr>
        <a:buChar char="»"/>
        <a:defRPr sz="1600">
          <a:solidFill>
            <a:schemeClr val="bg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56CB4C-9014-2D4D-0477-4B792F9E5EF3}"/>
              </a:ext>
            </a:extLst>
          </p:cNvPr>
          <p:cNvSpPr>
            <a:spLocks noGrp="1"/>
          </p:cNvSpPr>
          <p:nvPr>
            <p:ph type="ctrTitle"/>
          </p:nvPr>
        </p:nvSpPr>
        <p:spPr>
          <a:xfrm>
            <a:off x="550943" y="2240614"/>
            <a:ext cx="9614335" cy="461666"/>
          </a:xfrm>
        </p:spPr>
        <p:txBody>
          <a:bodyPr/>
          <a:lstStyle/>
          <a:p>
            <a:r>
              <a:rPr lang="en" altLang="ja-JP" sz="2800" dirty="0"/>
              <a:t>TS018548302 investigation</a:t>
            </a:r>
            <a:br>
              <a:rPr lang="en-US" altLang="ja-JP" sz="2800" dirty="0">
                <a:latin typeface="Meiryo" panose="020B0604030504040204" pitchFamily="34" charset="-128"/>
                <a:ea typeface="Meiryo" panose="020B0604030504040204" pitchFamily="34" charset="-128"/>
              </a:rPr>
            </a:br>
            <a:br>
              <a:rPr lang="en-US" altLang="ja-JP" sz="2800" dirty="0">
                <a:latin typeface="Meiryo" panose="020B0604030504040204" pitchFamily="34" charset="-128"/>
                <a:ea typeface="Meiryo" panose="020B0604030504040204" pitchFamily="34" charset="-128"/>
              </a:rPr>
            </a:br>
            <a:r>
              <a:rPr lang="en-US" altLang="ja-JP" sz="2800" dirty="0">
                <a:latin typeface="Meiryo" panose="020B0604030504040204" pitchFamily="34" charset="-128"/>
                <a:ea typeface="Meiryo" panose="020B0604030504040204" pitchFamily="34" charset="-128"/>
              </a:rPr>
              <a:t>			</a:t>
            </a:r>
            <a:endParaRPr lang="ja-JP" altLang="en-US" sz="2800">
              <a:latin typeface="Meiryo" panose="020B0604030504040204" pitchFamily="34" charset="-128"/>
              <a:ea typeface="Meiryo" panose="020B0604030504040204" pitchFamily="34" charset="-128"/>
            </a:endParaRPr>
          </a:p>
        </p:txBody>
      </p:sp>
      <p:sp>
        <p:nvSpPr>
          <p:cNvPr id="4" name="Rectangle 38">
            <a:extLst>
              <a:ext uri="{FF2B5EF4-FFF2-40B4-BE49-F238E27FC236}">
                <a16:creationId xmlns:a16="http://schemas.microsoft.com/office/drawing/2014/main" id="{3E50D15A-3962-5612-1B87-8088CC89951D}"/>
              </a:ext>
            </a:extLst>
          </p:cNvPr>
          <p:cNvSpPr>
            <a:spLocks noGrp="1" noChangeArrowheads="1"/>
          </p:cNvSpPr>
          <p:nvPr>
            <p:ph type="subTitle" idx="1"/>
          </p:nvPr>
        </p:nvSpPr>
        <p:spPr>
          <a:xfrm>
            <a:off x="8362859" y="2869135"/>
            <a:ext cx="3375177" cy="559865"/>
          </a:xfrm>
          <a:noFill/>
        </p:spPr>
        <p:txBody>
          <a:bodyPr vert="horz" wrap="none" lIns="36000" tIns="36000" rIns="36000" bIns="36000" numCol="1" anchor="t" anchorCtr="0" compatLnSpc="1">
            <a:prstTxWarp prst="textNoShape">
              <a:avLst/>
            </a:prstTxWarp>
            <a:noAutofit/>
          </a:bodyPr>
          <a:lstStyle/>
          <a:p>
            <a:r>
              <a:rPr lang="en-US" altLang="ja-JP" dirty="0">
                <a:latin typeface="メイリオ" panose="020B0604030504040204" pitchFamily="50" charset="-128"/>
                <a:ea typeface="メイリオ" panose="020B0604030504040204" pitchFamily="50" charset="-128"/>
              </a:rPr>
              <a:t>2025-9-24</a:t>
            </a:r>
          </a:p>
          <a:p>
            <a:r>
              <a:rPr lang="en-US" altLang="ja-JP" dirty="0">
                <a:latin typeface="メイリオ" panose="020B0604030504040204" pitchFamily="50" charset="-128"/>
                <a:ea typeface="メイリオ" panose="020B0604030504040204" pitchFamily="50" charset="-128"/>
              </a:rPr>
              <a:t>Systems, Technology, TLS</a:t>
            </a:r>
          </a:p>
          <a:p>
            <a:r>
              <a:rPr lang="en-US" altLang="ja-JP" dirty="0">
                <a:latin typeface="メイリオ" panose="020B0604030504040204" pitchFamily="50" charset="-128"/>
                <a:ea typeface="メイリオ" panose="020B0604030504040204" pitchFamily="50" charset="-128"/>
              </a:rPr>
              <a:t>IBM Japan</a:t>
            </a:r>
          </a:p>
        </p:txBody>
      </p:sp>
    </p:spTree>
    <p:extLst>
      <p:ext uri="{BB962C8B-B14F-4D97-AF65-F5344CB8AC3E}">
        <p14:creationId xmlns:p14="http://schemas.microsoft.com/office/powerpoint/2010/main" val="338897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54F7C-3553-9810-A9C8-279FED7FAB95}"/>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6183FE3-2BCF-DFC4-8864-AABB92012104}"/>
              </a:ext>
            </a:extLst>
          </p:cNvPr>
          <p:cNvSpPr>
            <a:spLocks noGrp="1"/>
          </p:cNvSpPr>
          <p:nvPr>
            <p:ph idx="1"/>
          </p:nvPr>
        </p:nvSpPr>
        <p:spPr>
          <a:xfrm>
            <a:off x="304799" y="696199"/>
            <a:ext cx="11582400" cy="2479487"/>
          </a:xfrm>
        </p:spPr>
        <p:txBody>
          <a:bodyPr/>
          <a:lstStyle/>
          <a:p>
            <a:r>
              <a:rPr kumimoji="1" lang="en-US" altLang="ja-JP" sz="2400" dirty="0">
                <a:solidFill>
                  <a:srgbClr val="000000"/>
                </a:solidFill>
                <a:cs typeface="Arial"/>
              </a:rPr>
              <a:t>It seems that L2 and L3 folks focus different point, so we want to clarify the point which should be dig into</a:t>
            </a:r>
          </a:p>
        </p:txBody>
      </p:sp>
      <p:sp>
        <p:nvSpPr>
          <p:cNvPr id="11" name="タイトル 10">
            <a:extLst>
              <a:ext uri="{FF2B5EF4-FFF2-40B4-BE49-F238E27FC236}">
                <a16:creationId xmlns:a16="http://schemas.microsoft.com/office/drawing/2014/main" id="{AB65B458-1DFC-920B-394A-EC4D86FAB018}"/>
              </a:ext>
            </a:extLst>
          </p:cNvPr>
          <p:cNvSpPr>
            <a:spLocks noGrp="1"/>
          </p:cNvSpPr>
          <p:nvPr>
            <p:ph type="title"/>
          </p:nvPr>
        </p:nvSpPr>
        <p:spPr>
          <a:xfrm>
            <a:off x="243417" y="131469"/>
            <a:ext cx="11582400" cy="366706"/>
          </a:xfrm>
        </p:spPr>
        <p:txBody>
          <a:bodyPr/>
          <a:lstStyle/>
          <a:p>
            <a:r>
              <a:rPr kumimoji="1" lang="en-US" altLang="ja-JP" sz="2000" dirty="0">
                <a:solidFill>
                  <a:srgbClr val="000000"/>
                </a:solidFill>
                <a:cs typeface="Arial"/>
              </a:rPr>
              <a:t>The purpose of this PPT documentation</a:t>
            </a:r>
          </a:p>
        </p:txBody>
      </p:sp>
    </p:spTree>
    <p:extLst>
      <p:ext uri="{BB962C8B-B14F-4D97-AF65-F5344CB8AC3E}">
        <p14:creationId xmlns:p14="http://schemas.microsoft.com/office/powerpoint/2010/main" val="415540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DDB9A-3BDC-A3D3-782A-00875DD5885E}"/>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E38447-F31A-5447-95F0-B494AD541EDC}"/>
              </a:ext>
            </a:extLst>
          </p:cNvPr>
          <p:cNvSpPr>
            <a:spLocks noGrp="1"/>
          </p:cNvSpPr>
          <p:nvPr>
            <p:ph idx="1"/>
          </p:nvPr>
        </p:nvSpPr>
        <p:spPr>
          <a:xfrm>
            <a:off x="304799" y="696199"/>
            <a:ext cx="11582400" cy="4864342"/>
          </a:xfrm>
        </p:spPr>
        <p:txBody>
          <a:bodyPr/>
          <a:lstStyle/>
          <a:p>
            <a:r>
              <a:rPr kumimoji="1" lang="en-US" altLang="ja-JP" b="0" i="0" u="none" strike="noStrike" kern="0" cap="none" spc="0" normalizeH="0" baseline="0" noProof="0" dirty="0">
                <a:ln>
                  <a:noFill/>
                </a:ln>
                <a:solidFill>
                  <a:srgbClr val="000000"/>
                </a:solidFill>
                <a:effectLst/>
                <a:uLnTx/>
                <a:uFillTx/>
                <a:cs typeface="Arial"/>
              </a:rPr>
              <a:t>The test scenario is a Performance test when one z/OS Failure in a SYSPLEX </a:t>
            </a:r>
          </a:p>
          <a:p>
            <a:pPr lvl="1"/>
            <a:r>
              <a:rPr kumimoji="1" lang="en-US" altLang="ja-JP" b="0" i="0" u="none" strike="noStrike" kern="0" cap="none" spc="0" normalizeH="0" baseline="0" noProof="0" dirty="0">
                <a:ln>
                  <a:noFill/>
                </a:ln>
                <a:solidFill>
                  <a:srgbClr val="000000"/>
                </a:solidFill>
                <a:effectLst/>
                <a:uLnTx/>
                <a:uFillTx/>
                <a:cs typeface="Arial"/>
              </a:rPr>
              <a:t>The purpose of this test </a:t>
            </a:r>
            <a:r>
              <a:rPr kumimoji="1" lang="en-US" altLang="ja-JP" dirty="0">
                <a:solidFill>
                  <a:srgbClr val="000000"/>
                </a:solidFill>
                <a:cs typeface="Arial"/>
              </a:rPr>
              <a:t>is to confirm the application runs fine with expected transaction rate even if one z/OS is down (another z/OS is still up)</a:t>
            </a:r>
          </a:p>
          <a:p>
            <a:r>
              <a:rPr kumimoji="1" lang="en-US" altLang="ja-JP" dirty="0">
                <a:solidFill>
                  <a:srgbClr val="000000"/>
                </a:solidFill>
                <a:cs typeface="Arial"/>
              </a:rPr>
              <a:t>Environment</a:t>
            </a:r>
          </a:p>
          <a:p>
            <a:pPr lvl="1"/>
            <a:r>
              <a:rPr kumimoji="1" lang="en-US" altLang="ja-JP" dirty="0">
                <a:solidFill>
                  <a:srgbClr val="000000"/>
                </a:solidFill>
                <a:cs typeface="Arial"/>
              </a:rPr>
              <a:t>MQ for z/OS RSU2409 Level</a:t>
            </a:r>
          </a:p>
          <a:p>
            <a:pPr lvl="1"/>
            <a:r>
              <a:rPr kumimoji="1" lang="en-US" altLang="ja-JP" dirty="0">
                <a:solidFill>
                  <a:srgbClr val="000000"/>
                </a:solidFill>
                <a:cs typeface="Arial"/>
              </a:rPr>
              <a:t>MQ Java Client 9.2.0.30 on Windows (MQ Classes for Java application)</a:t>
            </a:r>
          </a:p>
          <a:p>
            <a:pPr lvl="1"/>
            <a:r>
              <a:rPr kumimoji="1" lang="en-US" altLang="ja-JP" dirty="0">
                <a:solidFill>
                  <a:srgbClr val="000000"/>
                </a:solidFill>
                <a:cs typeface="Arial"/>
              </a:rPr>
              <a:t>z/OS 2.5 RSU 2409 Level</a:t>
            </a:r>
          </a:p>
          <a:p>
            <a:r>
              <a:rPr kumimoji="1" lang="en-US" altLang="ja-JP" dirty="0">
                <a:solidFill>
                  <a:srgbClr val="000000"/>
                </a:solidFill>
                <a:cs typeface="Arial"/>
              </a:rPr>
              <a:t>Expected results</a:t>
            </a:r>
          </a:p>
          <a:p>
            <a:pPr lvl="1"/>
            <a:r>
              <a:rPr kumimoji="1" lang="en-US" altLang="ja-JP" dirty="0">
                <a:solidFill>
                  <a:srgbClr val="000000"/>
                </a:solidFill>
                <a:cs typeface="Arial"/>
              </a:rPr>
              <a:t>Application runs fine with expected transaction rate even if one z/OS is down</a:t>
            </a:r>
          </a:p>
          <a:p>
            <a:r>
              <a:rPr kumimoji="1" lang="en-US" altLang="ja-JP" dirty="0">
                <a:solidFill>
                  <a:srgbClr val="000000"/>
                </a:solidFill>
                <a:cs typeface="Arial"/>
              </a:rPr>
              <a:t>Actual results</a:t>
            </a:r>
          </a:p>
          <a:p>
            <a:pPr lvl="1"/>
            <a:r>
              <a:rPr kumimoji="1" lang="en-US" altLang="ja-JP" dirty="0">
                <a:solidFill>
                  <a:srgbClr val="000000"/>
                </a:solidFill>
                <a:cs typeface="Arial"/>
              </a:rPr>
              <a:t>The delay was seen when MQ Client was connecting to QMGR</a:t>
            </a:r>
          </a:p>
          <a:p>
            <a:r>
              <a:rPr kumimoji="1" lang="en-US" altLang="ja-JP" dirty="0">
                <a:solidFill>
                  <a:srgbClr val="000000"/>
                </a:solidFill>
                <a:cs typeface="Arial"/>
              </a:rPr>
              <a:t>The cause of the problem</a:t>
            </a:r>
          </a:p>
          <a:p>
            <a:pPr lvl="1"/>
            <a:r>
              <a:rPr kumimoji="1" lang="en-US" altLang="ja-JP" dirty="0">
                <a:solidFill>
                  <a:srgbClr val="000000"/>
                </a:solidFill>
                <a:cs typeface="Arial"/>
              </a:rPr>
              <a:t>Due to the change of the APAR IT45058, channel connection is serialized which cause performance problem when connecting to QMGR </a:t>
            </a:r>
          </a:p>
          <a:p>
            <a:pPr lvl="2"/>
            <a:r>
              <a:rPr kumimoji="1" lang="en-US" altLang="ja-JP" b="0" i="0" u="none" strike="noStrike" kern="0" cap="none" spc="0" normalizeH="0" baseline="0" noProof="0" dirty="0">
                <a:ln>
                  <a:noFill/>
                </a:ln>
                <a:solidFill>
                  <a:srgbClr val="000000"/>
                </a:solidFill>
                <a:effectLst/>
                <a:uLnTx/>
                <a:uFillTx/>
                <a:cs typeface="Arial"/>
              </a:rPr>
              <a:t>L2 folk</a:t>
            </a:r>
            <a:r>
              <a:rPr kumimoji="1" lang="en-US" altLang="ja-JP" dirty="0">
                <a:solidFill>
                  <a:srgbClr val="000000"/>
                </a:solidFill>
                <a:cs typeface="Arial"/>
              </a:rPr>
              <a:t>s says this is a regression caused by the APAR IT45058, hence it should be fixed.</a:t>
            </a:r>
          </a:p>
          <a:p>
            <a:pPr lvl="2"/>
            <a:r>
              <a:rPr kumimoji="1" lang="en-US" altLang="ja-JP" b="0" i="0" u="none" strike="noStrike" kern="0" cap="none" spc="0" normalizeH="0" baseline="0" noProof="0" dirty="0">
                <a:ln>
                  <a:noFill/>
                </a:ln>
                <a:solidFill>
                  <a:srgbClr val="000000"/>
                </a:solidFill>
                <a:effectLst/>
                <a:uLnTx/>
                <a:uFillTx/>
                <a:cs typeface="Arial"/>
              </a:rPr>
              <a:t>L3 folks says this </a:t>
            </a:r>
            <a:r>
              <a:rPr kumimoji="1" lang="en-US" altLang="ja-JP" dirty="0">
                <a:solidFill>
                  <a:srgbClr val="000000"/>
                </a:solidFill>
                <a:cs typeface="Arial"/>
              </a:rPr>
              <a:t>is caused by the APAR IT45058 when QMGR doesn’t respond soon. There is a workaround to avoid the degradation by setting property</a:t>
            </a:r>
          </a:p>
        </p:txBody>
      </p:sp>
      <p:sp>
        <p:nvSpPr>
          <p:cNvPr id="11" name="タイトル 10">
            <a:extLst>
              <a:ext uri="{FF2B5EF4-FFF2-40B4-BE49-F238E27FC236}">
                <a16:creationId xmlns:a16="http://schemas.microsoft.com/office/drawing/2014/main" id="{2B21C249-133C-76A9-E780-0681364053F1}"/>
              </a:ext>
            </a:extLst>
          </p:cNvPr>
          <p:cNvSpPr>
            <a:spLocks noGrp="1"/>
          </p:cNvSpPr>
          <p:nvPr>
            <p:ph type="title"/>
          </p:nvPr>
        </p:nvSpPr>
        <p:spPr>
          <a:xfrm>
            <a:off x="243417" y="131469"/>
            <a:ext cx="11582400" cy="366706"/>
          </a:xfrm>
        </p:spPr>
        <p:txBody>
          <a:bodyPr/>
          <a:lstStyle/>
          <a:p>
            <a:pPr eaLnBrk="1" fontAlgn="auto" hangingPunct="1">
              <a:lnSpc>
                <a:spcPct val="100000"/>
              </a:lnSpc>
              <a:spcBef>
                <a:spcPts val="0"/>
              </a:spcBef>
              <a:spcAft>
                <a:spcPts val="0"/>
              </a:spcAft>
              <a:defRPr/>
            </a:pPr>
            <a:r>
              <a:rPr kumimoji="1" lang="en-US" altLang="ja-JP" sz="2000" dirty="0">
                <a:solidFill>
                  <a:srgbClr val="000000"/>
                </a:solidFill>
                <a:latin typeface="メイリオ" panose="020B0604030504040204" pitchFamily="50" charset="-128"/>
                <a:ea typeface="メイリオ" panose="020B0604030504040204" pitchFamily="50" charset="-128"/>
                <a:cs typeface="Arial"/>
              </a:rPr>
              <a:t>Problem summary for TS018548302</a:t>
            </a:r>
            <a:endParaRPr kumimoji="1" lang="ja-JP" altLang="en-US" sz="2000" b="0" i="0" u="none" strike="noStrike" kern="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3575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E631D-085A-2C61-072B-F97CB173C853}"/>
            </a:ext>
          </a:extLst>
        </p:cNvPr>
        <p:cNvGrpSpPr/>
        <p:nvPr/>
      </p:nvGrpSpPr>
      <p:grpSpPr>
        <a:xfrm>
          <a:off x="0" y="0"/>
          <a:ext cx="0" cy="0"/>
          <a:chOff x="0" y="0"/>
          <a:chExt cx="0" cy="0"/>
        </a:xfrm>
      </p:grpSpPr>
      <p:sp>
        <p:nvSpPr>
          <p:cNvPr id="11" name="タイトル 10">
            <a:extLst>
              <a:ext uri="{FF2B5EF4-FFF2-40B4-BE49-F238E27FC236}">
                <a16:creationId xmlns:a16="http://schemas.microsoft.com/office/drawing/2014/main" id="{7616E0B2-80AF-D056-1082-263CC4A79D6A}"/>
              </a:ext>
            </a:extLst>
          </p:cNvPr>
          <p:cNvSpPr>
            <a:spLocks noGrp="1"/>
          </p:cNvSpPr>
          <p:nvPr>
            <p:ph type="title"/>
          </p:nvPr>
        </p:nvSpPr>
        <p:spPr>
          <a:xfrm>
            <a:off x="243417" y="131469"/>
            <a:ext cx="11582400" cy="366706"/>
          </a:xfrm>
        </p:spPr>
        <p:txBody>
          <a:bodyPr/>
          <a:lstStyle/>
          <a:p>
            <a:r>
              <a:rPr kumimoji="1" lang="en-US" altLang="ja-JP" sz="2000" dirty="0">
                <a:solidFill>
                  <a:srgbClr val="000000"/>
                </a:solidFill>
                <a:cs typeface="Arial"/>
              </a:rPr>
              <a:t>Topology in normal case</a:t>
            </a:r>
          </a:p>
        </p:txBody>
      </p:sp>
      <p:sp>
        <p:nvSpPr>
          <p:cNvPr id="4" name="正方形/長方形 3">
            <a:extLst>
              <a:ext uri="{FF2B5EF4-FFF2-40B4-BE49-F238E27FC236}">
                <a16:creationId xmlns:a16="http://schemas.microsoft.com/office/drawing/2014/main" id="{05038FF6-619F-73BA-2F28-BF654B680ABB}"/>
              </a:ext>
            </a:extLst>
          </p:cNvPr>
          <p:cNvSpPr/>
          <p:nvPr/>
        </p:nvSpPr>
        <p:spPr bwMode="auto">
          <a:xfrm>
            <a:off x="3198609" y="4242480"/>
            <a:ext cx="1841156" cy="959606"/>
          </a:xfrm>
          <a:prstGeom prst="rect">
            <a:avLst/>
          </a:prstGeom>
          <a:solidFill>
            <a:srgbClr val="FFE0D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dirty="0">
                <a:ln>
                  <a:noFill/>
                </a:ln>
                <a:solidFill>
                  <a:schemeClr val="tx1"/>
                </a:solidFill>
                <a:effectLst/>
                <a:latin typeface="Arial" charset="0"/>
              </a:rPr>
              <a:t>PC1</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MQ Client</a:t>
            </a:r>
            <a:endParaRPr kumimoji="0" lang="ja-JP" altLang="en-US" sz="1600" b="0" i="0" u="none" strike="noStrike" cap="none" normalizeH="0" dirty="0">
              <a:ln>
                <a:noFill/>
              </a:ln>
              <a:solidFill>
                <a:schemeClr val="tx1"/>
              </a:solidFill>
              <a:effectLst/>
              <a:latin typeface="Arial" charset="0"/>
            </a:endParaRPr>
          </a:p>
        </p:txBody>
      </p:sp>
      <p:sp>
        <p:nvSpPr>
          <p:cNvPr id="5" name="正方形/長方形 4">
            <a:extLst>
              <a:ext uri="{FF2B5EF4-FFF2-40B4-BE49-F238E27FC236}">
                <a16:creationId xmlns:a16="http://schemas.microsoft.com/office/drawing/2014/main" id="{CA472D82-72F3-8555-B4E7-5BC35B4BF96F}"/>
              </a:ext>
            </a:extLst>
          </p:cNvPr>
          <p:cNvSpPr/>
          <p:nvPr/>
        </p:nvSpPr>
        <p:spPr bwMode="auto">
          <a:xfrm>
            <a:off x="906163" y="1281027"/>
            <a:ext cx="1841156" cy="2302426"/>
          </a:xfrm>
          <a:prstGeom prst="rect">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0000" tIns="45720" rIns="91440" bIns="45720" numCol="1" rtlCol="0" anchor="t"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z/OS A1</a:t>
            </a:r>
            <a:endParaRPr kumimoji="0" lang="ja-JP" altLang="en-US" sz="1600" b="0" i="0" u="none" strike="noStrike" cap="none" normalizeH="0" dirty="0">
              <a:ln>
                <a:noFill/>
              </a:ln>
              <a:solidFill>
                <a:schemeClr val="tx1"/>
              </a:solidFill>
              <a:effectLst/>
              <a:latin typeface="Arial" charset="0"/>
            </a:endParaRPr>
          </a:p>
        </p:txBody>
      </p:sp>
      <p:sp>
        <p:nvSpPr>
          <p:cNvPr id="6" name="正方形/長方形 5">
            <a:extLst>
              <a:ext uri="{FF2B5EF4-FFF2-40B4-BE49-F238E27FC236}">
                <a16:creationId xmlns:a16="http://schemas.microsoft.com/office/drawing/2014/main" id="{FE8DB8BA-3D13-310A-24E1-B66E50E920C0}"/>
              </a:ext>
            </a:extLst>
          </p:cNvPr>
          <p:cNvSpPr/>
          <p:nvPr/>
        </p:nvSpPr>
        <p:spPr bwMode="auto">
          <a:xfrm>
            <a:off x="906163" y="2432240"/>
            <a:ext cx="1841156" cy="959606"/>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QMGR MQH1</a:t>
            </a:r>
            <a:endParaRPr kumimoji="0" lang="ja-JP" altLang="en-US" sz="1600" b="0" i="0" u="none" strike="noStrike" cap="none" normalizeH="0" dirty="0">
              <a:ln>
                <a:noFill/>
              </a:ln>
              <a:solidFill>
                <a:schemeClr val="tx1"/>
              </a:solidFill>
              <a:effectLst/>
              <a:latin typeface="Arial" charset="0"/>
            </a:endParaRPr>
          </a:p>
        </p:txBody>
      </p:sp>
      <p:sp>
        <p:nvSpPr>
          <p:cNvPr id="7" name="正方形/長方形 6">
            <a:extLst>
              <a:ext uri="{FF2B5EF4-FFF2-40B4-BE49-F238E27FC236}">
                <a16:creationId xmlns:a16="http://schemas.microsoft.com/office/drawing/2014/main" id="{7DB6F07B-CFDE-092C-2F99-A414B7BBBC27}"/>
              </a:ext>
            </a:extLst>
          </p:cNvPr>
          <p:cNvSpPr/>
          <p:nvPr/>
        </p:nvSpPr>
        <p:spPr bwMode="auto">
          <a:xfrm>
            <a:off x="7110421" y="4276228"/>
            <a:ext cx="1841156" cy="959606"/>
          </a:xfrm>
          <a:prstGeom prst="rect">
            <a:avLst/>
          </a:prstGeom>
          <a:solidFill>
            <a:srgbClr val="FFE0D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dirty="0">
                <a:ln>
                  <a:noFill/>
                </a:ln>
                <a:solidFill>
                  <a:schemeClr val="tx1"/>
                </a:solidFill>
                <a:effectLst/>
                <a:latin typeface="Arial" charset="0"/>
              </a:rPr>
              <a:t>PC2</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MQ Client</a:t>
            </a:r>
            <a:endParaRPr kumimoji="0" lang="ja-JP" altLang="en-US" sz="1600" b="0" i="0" u="none" strike="noStrike" cap="none" normalizeH="0" dirty="0">
              <a:ln>
                <a:noFill/>
              </a:ln>
              <a:solidFill>
                <a:schemeClr val="tx1"/>
              </a:solidFill>
              <a:effectLst/>
              <a:latin typeface="Arial" charset="0"/>
            </a:endParaRPr>
          </a:p>
        </p:txBody>
      </p:sp>
      <p:sp>
        <p:nvSpPr>
          <p:cNvPr id="8" name="正方形/長方形 7">
            <a:extLst>
              <a:ext uri="{FF2B5EF4-FFF2-40B4-BE49-F238E27FC236}">
                <a16:creationId xmlns:a16="http://schemas.microsoft.com/office/drawing/2014/main" id="{9D2EA469-E94B-C8AF-F0C9-512DD16E2BFE}"/>
              </a:ext>
            </a:extLst>
          </p:cNvPr>
          <p:cNvSpPr/>
          <p:nvPr/>
        </p:nvSpPr>
        <p:spPr bwMode="auto">
          <a:xfrm>
            <a:off x="9275539" y="1235361"/>
            <a:ext cx="1841156" cy="2302426"/>
          </a:xfrm>
          <a:prstGeom prst="rect">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0000" tIns="45720" rIns="91440" bIns="45720" numCol="1" rtlCol="0" anchor="t"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z/OS A2</a:t>
            </a:r>
            <a:endParaRPr kumimoji="0" lang="ja-JP" altLang="en-US" sz="1600" b="0" i="0" u="none" strike="noStrike" cap="none" normalizeH="0" dirty="0">
              <a:ln>
                <a:noFill/>
              </a:ln>
              <a:solidFill>
                <a:schemeClr val="tx1"/>
              </a:solidFill>
              <a:effectLst/>
              <a:latin typeface="Arial" charset="0"/>
            </a:endParaRPr>
          </a:p>
        </p:txBody>
      </p:sp>
      <p:sp>
        <p:nvSpPr>
          <p:cNvPr id="9" name="正方形/長方形 8">
            <a:extLst>
              <a:ext uri="{FF2B5EF4-FFF2-40B4-BE49-F238E27FC236}">
                <a16:creationId xmlns:a16="http://schemas.microsoft.com/office/drawing/2014/main" id="{2B3A8CC2-7937-EEED-9EA5-43E24A6261F4}"/>
              </a:ext>
            </a:extLst>
          </p:cNvPr>
          <p:cNvSpPr/>
          <p:nvPr/>
        </p:nvSpPr>
        <p:spPr bwMode="auto">
          <a:xfrm>
            <a:off x="9275539" y="2386574"/>
            <a:ext cx="1841156" cy="959606"/>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QMGR MQH2</a:t>
            </a:r>
            <a:endParaRPr kumimoji="0" lang="ja-JP" altLang="en-US" sz="1600" b="0" i="0" u="none" strike="noStrike" cap="none" normalizeH="0" dirty="0">
              <a:ln>
                <a:noFill/>
              </a:ln>
              <a:solidFill>
                <a:schemeClr val="tx1"/>
              </a:solidFill>
              <a:effectLst/>
              <a:latin typeface="Arial" charset="0"/>
            </a:endParaRPr>
          </a:p>
        </p:txBody>
      </p:sp>
      <p:cxnSp>
        <p:nvCxnSpPr>
          <p:cNvPr id="12" name="直線矢印コネクタ 11">
            <a:extLst>
              <a:ext uri="{FF2B5EF4-FFF2-40B4-BE49-F238E27FC236}">
                <a16:creationId xmlns:a16="http://schemas.microsoft.com/office/drawing/2014/main" id="{54DFFAC6-4A39-4FDF-57AC-87C4BA4423AE}"/>
              </a:ext>
            </a:extLst>
          </p:cNvPr>
          <p:cNvCxnSpPr>
            <a:cxnSpLocks/>
          </p:cNvCxnSpPr>
          <p:nvPr/>
        </p:nvCxnSpPr>
        <p:spPr bwMode="auto">
          <a:xfrm flipV="1">
            <a:off x="8299960" y="3188816"/>
            <a:ext cx="1284764" cy="1080887"/>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3" name="直線矢印コネクタ 12">
            <a:extLst>
              <a:ext uri="{FF2B5EF4-FFF2-40B4-BE49-F238E27FC236}">
                <a16:creationId xmlns:a16="http://schemas.microsoft.com/office/drawing/2014/main" id="{73D6AFD2-C0A9-B4D3-8899-55394A3ABCB8}"/>
              </a:ext>
            </a:extLst>
          </p:cNvPr>
          <p:cNvCxnSpPr/>
          <p:nvPr/>
        </p:nvCxnSpPr>
        <p:spPr bwMode="auto">
          <a:xfrm flipV="1">
            <a:off x="7687201" y="2931295"/>
            <a:ext cx="1730037" cy="1370194"/>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4" name="直線矢印コネクタ 13">
            <a:extLst>
              <a:ext uri="{FF2B5EF4-FFF2-40B4-BE49-F238E27FC236}">
                <a16:creationId xmlns:a16="http://schemas.microsoft.com/office/drawing/2014/main" id="{F06B9507-BCFD-30EC-C084-9021510D5CB0}"/>
              </a:ext>
            </a:extLst>
          </p:cNvPr>
          <p:cNvCxnSpPr>
            <a:cxnSpLocks/>
          </p:cNvCxnSpPr>
          <p:nvPr/>
        </p:nvCxnSpPr>
        <p:spPr bwMode="auto">
          <a:xfrm flipV="1">
            <a:off x="7937203" y="3108492"/>
            <a:ext cx="1532281" cy="1192997"/>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7" name="直線矢印コネクタ 26">
            <a:extLst>
              <a:ext uri="{FF2B5EF4-FFF2-40B4-BE49-F238E27FC236}">
                <a16:creationId xmlns:a16="http://schemas.microsoft.com/office/drawing/2014/main" id="{A1CE692B-FFA9-2EA7-C504-B6F9B9A63771}"/>
              </a:ext>
            </a:extLst>
          </p:cNvPr>
          <p:cNvCxnSpPr>
            <a:cxnSpLocks/>
          </p:cNvCxnSpPr>
          <p:nvPr/>
        </p:nvCxnSpPr>
        <p:spPr bwMode="auto">
          <a:xfrm flipH="1" flipV="1">
            <a:off x="2722516" y="3108492"/>
            <a:ext cx="1331034" cy="1161211"/>
          </a:xfrm>
          <a:prstGeom prst="straightConnector1">
            <a:avLst/>
          </a:prstGeom>
          <a:ln>
            <a:prstDash val="solid"/>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8" name="直線矢印コネクタ 27">
            <a:extLst>
              <a:ext uri="{FF2B5EF4-FFF2-40B4-BE49-F238E27FC236}">
                <a16:creationId xmlns:a16="http://schemas.microsoft.com/office/drawing/2014/main" id="{2840CFA5-B9EF-491F-E80E-5577DC343977}"/>
              </a:ext>
            </a:extLst>
          </p:cNvPr>
          <p:cNvCxnSpPr>
            <a:cxnSpLocks/>
            <a:endCxn id="6" idx="3"/>
          </p:cNvCxnSpPr>
          <p:nvPr/>
        </p:nvCxnSpPr>
        <p:spPr bwMode="auto">
          <a:xfrm flipH="1" flipV="1">
            <a:off x="2747319" y="2912043"/>
            <a:ext cx="1524892" cy="1357660"/>
          </a:xfrm>
          <a:prstGeom prst="straightConnector1">
            <a:avLst/>
          </a:prstGeom>
          <a:ln>
            <a:prstDash val="solid"/>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9" name="直線矢印コネクタ 28">
            <a:extLst>
              <a:ext uri="{FF2B5EF4-FFF2-40B4-BE49-F238E27FC236}">
                <a16:creationId xmlns:a16="http://schemas.microsoft.com/office/drawing/2014/main" id="{99742C20-8E5E-B6EB-9E89-398535A727D6}"/>
              </a:ext>
            </a:extLst>
          </p:cNvPr>
          <p:cNvCxnSpPr>
            <a:cxnSpLocks/>
          </p:cNvCxnSpPr>
          <p:nvPr/>
        </p:nvCxnSpPr>
        <p:spPr bwMode="auto">
          <a:xfrm flipH="1" flipV="1">
            <a:off x="2607276" y="3188816"/>
            <a:ext cx="1227613" cy="1067200"/>
          </a:xfrm>
          <a:prstGeom prst="straightConnector1">
            <a:avLst/>
          </a:prstGeom>
          <a:ln>
            <a:prstDash val="solid"/>
            <a:headEnd type="none" w="med" len="med"/>
            <a:tailEnd type="triangle"/>
          </a:ln>
        </p:spPr>
        <p:style>
          <a:lnRef idx="1">
            <a:schemeClr val="dk1"/>
          </a:lnRef>
          <a:fillRef idx="0">
            <a:schemeClr val="dk1"/>
          </a:fillRef>
          <a:effectRef idx="0">
            <a:schemeClr val="dk1"/>
          </a:effectRef>
          <a:fontRef idx="minor">
            <a:schemeClr val="tx1"/>
          </a:fontRef>
        </p:style>
      </p:cxnSp>
      <p:sp>
        <p:nvSpPr>
          <p:cNvPr id="53" name="コンテンツ プレースホルダー 2">
            <a:extLst>
              <a:ext uri="{FF2B5EF4-FFF2-40B4-BE49-F238E27FC236}">
                <a16:creationId xmlns:a16="http://schemas.microsoft.com/office/drawing/2014/main" id="{0D39357F-C10A-0395-0967-6C9342485E70}"/>
              </a:ext>
            </a:extLst>
          </p:cNvPr>
          <p:cNvSpPr txBox="1">
            <a:spLocks/>
          </p:cNvSpPr>
          <p:nvPr/>
        </p:nvSpPr>
        <p:spPr bwMode="auto">
          <a:xfrm>
            <a:off x="449320" y="5543741"/>
            <a:ext cx="11582399" cy="792715"/>
          </a:xfrm>
          <a:prstGeom prst="rect">
            <a:avLst/>
          </a:prstGeom>
          <a:noFill/>
          <a:ln w="9525">
            <a:solidFill>
              <a:schemeClr val="dk1">
                <a:shade val="95000"/>
                <a:satMod val="105000"/>
              </a:schemeClr>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173038" indent="-173038" algn="l" rtl="0" eaLnBrk="0" fontAlgn="base" hangingPunct="0">
              <a:spcBef>
                <a:spcPct val="20000"/>
              </a:spcBef>
              <a:spcAft>
                <a:spcPct val="0"/>
              </a:spcAft>
              <a:buClr>
                <a:schemeClr val="tx1"/>
              </a:buClr>
              <a:buFont typeface="Wingdings" pitchFamily="2" charset="2"/>
              <a:buChar char="§"/>
              <a:defRPr sz="1600">
                <a:solidFill>
                  <a:schemeClr val="tx1"/>
                </a:solidFill>
                <a:latin typeface="+mn-ea"/>
                <a:ea typeface="+mn-ea"/>
                <a:cs typeface="+mn-cs"/>
              </a:defRPr>
            </a:lvl1pPr>
            <a:lvl2pPr marL="509588" indent="-163513"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ea"/>
              </a:defRPr>
            </a:lvl2pPr>
            <a:lvl3pPr marL="855663" indent="-173038" algn="l" rtl="0" eaLnBrk="0" fontAlgn="base" hangingPunct="0">
              <a:spcBef>
                <a:spcPct val="20000"/>
              </a:spcBef>
              <a:spcAft>
                <a:spcPct val="0"/>
              </a:spcAft>
              <a:buClr>
                <a:schemeClr val="tx1"/>
              </a:buClr>
              <a:buChar char="•"/>
              <a:defRPr sz="1600">
                <a:solidFill>
                  <a:schemeClr val="tx1"/>
                </a:solidFill>
                <a:latin typeface="+mn-ea"/>
              </a:defRPr>
            </a:lvl3pPr>
            <a:lvl4pPr marL="1316037" indent="-285750"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lt"/>
              </a:defRPr>
            </a:lvl4pPr>
            <a:lvl5pPr marL="1539875" indent="-163513" algn="l" rtl="0" eaLnBrk="0" fontAlgn="base" hangingPunct="0">
              <a:spcBef>
                <a:spcPct val="20000"/>
              </a:spcBef>
              <a:spcAft>
                <a:spcPct val="0"/>
              </a:spcAft>
              <a:buClr>
                <a:schemeClr val="tx1"/>
              </a:buClr>
              <a:buChar char="»"/>
              <a:defRPr sz="1600">
                <a:solidFill>
                  <a:schemeClr val="tx1"/>
                </a:solidFill>
                <a:latin typeface="+mn-lt"/>
              </a:defRPr>
            </a:lvl5pPr>
            <a:lvl6pPr marL="1997075" indent="-163513" algn="l" rtl="0" fontAlgn="base">
              <a:spcBef>
                <a:spcPct val="20000"/>
              </a:spcBef>
              <a:spcAft>
                <a:spcPct val="0"/>
              </a:spcAft>
              <a:buClr>
                <a:schemeClr val="bg1"/>
              </a:buClr>
              <a:buChar char="»"/>
              <a:defRPr sz="1600">
                <a:solidFill>
                  <a:schemeClr val="bg1"/>
                </a:solidFill>
                <a:latin typeface="+mn-lt"/>
              </a:defRPr>
            </a:lvl6pPr>
            <a:lvl7pPr marL="2454275" indent="-163513" algn="l" rtl="0" fontAlgn="base">
              <a:spcBef>
                <a:spcPct val="20000"/>
              </a:spcBef>
              <a:spcAft>
                <a:spcPct val="0"/>
              </a:spcAft>
              <a:buClr>
                <a:schemeClr val="bg1"/>
              </a:buClr>
              <a:buChar char="»"/>
              <a:defRPr sz="1600">
                <a:solidFill>
                  <a:schemeClr val="bg1"/>
                </a:solidFill>
                <a:latin typeface="+mn-lt"/>
              </a:defRPr>
            </a:lvl7pPr>
            <a:lvl8pPr marL="2911475" indent="-163513" algn="l" rtl="0" fontAlgn="base">
              <a:spcBef>
                <a:spcPct val="20000"/>
              </a:spcBef>
              <a:spcAft>
                <a:spcPct val="0"/>
              </a:spcAft>
              <a:buClr>
                <a:schemeClr val="bg1"/>
              </a:buClr>
              <a:buChar char="»"/>
              <a:defRPr sz="1600">
                <a:solidFill>
                  <a:schemeClr val="bg1"/>
                </a:solidFill>
                <a:latin typeface="+mn-lt"/>
              </a:defRPr>
            </a:lvl8pPr>
            <a:lvl9pPr marL="3368675" indent="-163513" algn="l" rtl="0" fontAlgn="base">
              <a:spcBef>
                <a:spcPct val="20000"/>
              </a:spcBef>
              <a:spcAft>
                <a:spcPct val="0"/>
              </a:spcAft>
              <a:buClr>
                <a:schemeClr val="bg1"/>
              </a:buClr>
              <a:buChar char="»"/>
              <a:defRPr sz="1600">
                <a:solidFill>
                  <a:schemeClr val="bg1"/>
                </a:solidFill>
                <a:latin typeface="+mn-lt"/>
              </a:defRPr>
            </a:lvl9pPr>
          </a:lstStyle>
          <a:p>
            <a:pPr marL="0" indent="0">
              <a:buNone/>
            </a:pPr>
            <a:r>
              <a:rPr lang="en-US" altLang="ja-JP" kern="0" dirty="0">
                <a:cs typeface="Arial"/>
              </a:rPr>
              <a:t>In normal case, </a:t>
            </a:r>
            <a:r>
              <a:rPr kumimoji="1" lang="en-US" altLang="ja-JP" kern="0" dirty="0">
                <a:cs typeface="Arial"/>
              </a:rPr>
              <a:t>MQ Client on PC1 connect to QMGR MQH1 on z/OS A1</a:t>
            </a:r>
            <a:r>
              <a:rPr lang="en-US" altLang="ja-JP" kern="0" dirty="0">
                <a:cs typeface="Arial"/>
              </a:rPr>
              <a:t>, MQ Client on PC2 connect to QMGR MQH2 on z/OS A2 according to CCDT preferred list </a:t>
            </a:r>
            <a:endParaRPr kumimoji="1" lang="en-US" altLang="ja-JP" kern="0" dirty="0">
              <a:cs typeface="Arial"/>
            </a:endParaRPr>
          </a:p>
        </p:txBody>
      </p:sp>
    </p:spTree>
    <p:extLst>
      <p:ext uri="{BB962C8B-B14F-4D97-AF65-F5344CB8AC3E}">
        <p14:creationId xmlns:p14="http://schemas.microsoft.com/office/powerpoint/2010/main" val="2452682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79760-10A3-F96F-AF10-67D0A808BF0F}"/>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44945D7-7985-0CF8-BF1C-BBF4F7394DDC}"/>
              </a:ext>
            </a:extLst>
          </p:cNvPr>
          <p:cNvSpPr>
            <a:spLocks noGrp="1"/>
          </p:cNvSpPr>
          <p:nvPr>
            <p:ph idx="1"/>
          </p:nvPr>
        </p:nvSpPr>
        <p:spPr>
          <a:xfrm>
            <a:off x="304799" y="696199"/>
            <a:ext cx="11582400" cy="2479487"/>
          </a:xfrm>
        </p:spPr>
        <p:txBody>
          <a:bodyPr/>
          <a:lstStyle/>
          <a:p>
            <a:r>
              <a:rPr kumimoji="1" lang="en-US" altLang="ja-JP" dirty="0">
                <a:solidFill>
                  <a:srgbClr val="000000"/>
                </a:solidFill>
                <a:cs typeface="Arial"/>
              </a:rPr>
              <a:t>The test scenario is as follow</a:t>
            </a:r>
          </a:p>
          <a:p>
            <a:pPr lvl="1"/>
            <a:r>
              <a:rPr kumimoji="1" lang="en-US" altLang="ja-JP" dirty="0">
                <a:solidFill>
                  <a:srgbClr val="000000"/>
                </a:solidFill>
                <a:cs typeface="Arial"/>
              </a:rPr>
              <a:t>0. z/OS A1 is down, A2 is up</a:t>
            </a:r>
          </a:p>
          <a:p>
            <a:pPr lvl="1"/>
            <a:r>
              <a:rPr kumimoji="1" lang="en-US" altLang="ja-JP" dirty="0">
                <a:solidFill>
                  <a:srgbClr val="000000"/>
                </a:solidFill>
                <a:cs typeface="Arial"/>
              </a:rPr>
              <a:t>1-1. MQ Client on PC1 try to connect to QMGR MQH1 on z/OS A1 according to CCDT list but it failed because z/OS A1 is down</a:t>
            </a:r>
          </a:p>
          <a:p>
            <a:pPr lvl="1"/>
            <a:r>
              <a:rPr kumimoji="1" lang="en-US" altLang="ja-JP" dirty="0">
                <a:solidFill>
                  <a:srgbClr val="000000"/>
                </a:solidFill>
                <a:cs typeface="Arial"/>
              </a:rPr>
              <a:t>1-2. MQ Client on PC2 connect to QMGR MQH2 on z/OS A2</a:t>
            </a:r>
          </a:p>
          <a:p>
            <a:pPr lvl="1"/>
            <a:r>
              <a:rPr kumimoji="1" lang="en-US" altLang="ja-JP" dirty="0">
                <a:solidFill>
                  <a:srgbClr val="000000"/>
                </a:solidFill>
                <a:cs typeface="Arial"/>
              </a:rPr>
              <a:t>2-1. CCDT preferred list is swapped on MQ Client on PC1 due to connection failure</a:t>
            </a:r>
          </a:p>
          <a:p>
            <a:pPr lvl="1"/>
            <a:r>
              <a:rPr kumimoji="1" lang="en-US" altLang="ja-JP" dirty="0">
                <a:solidFill>
                  <a:srgbClr val="000000"/>
                </a:solidFill>
                <a:cs typeface="Arial"/>
              </a:rPr>
              <a:t>2-2. Now MQ Client on PC1 connect to QMGR MQH2 on z/OS A2</a:t>
            </a:r>
          </a:p>
          <a:p>
            <a:pPr lvl="1"/>
            <a:endParaRPr kumimoji="1" lang="en-US" altLang="ja-JP" sz="3200" dirty="0">
              <a:solidFill>
                <a:srgbClr val="000000"/>
              </a:solidFill>
              <a:cs typeface="Arial"/>
            </a:endParaRPr>
          </a:p>
        </p:txBody>
      </p:sp>
      <p:sp>
        <p:nvSpPr>
          <p:cNvPr id="11" name="タイトル 10">
            <a:extLst>
              <a:ext uri="{FF2B5EF4-FFF2-40B4-BE49-F238E27FC236}">
                <a16:creationId xmlns:a16="http://schemas.microsoft.com/office/drawing/2014/main" id="{727E2E3F-B247-D9AA-D2B1-E57172C7ED37}"/>
              </a:ext>
            </a:extLst>
          </p:cNvPr>
          <p:cNvSpPr>
            <a:spLocks noGrp="1"/>
          </p:cNvSpPr>
          <p:nvPr>
            <p:ph type="title"/>
          </p:nvPr>
        </p:nvSpPr>
        <p:spPr>
          <a:xfrm>
            <a:off x="243417" y="131469"/>
            <a:ext cx="11582400" cy="366706"/>
          </a:xfrm>
        </p:spPr>
        <p:txBody>
          <a:bodyPr/>
          <a:lstStyle/>
          <a:p>
            <a:r>
              <a:rPr kumimoji="1" lang="en-US" altLang="ja-JP" sz="2000" dirty="0">
                <a:solidFill>
                  <a:srgbClr val="000000"/>
                </a:solidFill>
                <a:cs typeface="Arial"/>
              </a:rPr>
              <a:t>The test scenario</a:t>
            </a:r>
          </a:p>
        </p:txBody>
      </p:sp>
    </p:spTree>
    <p:extLst>
      <p:ext uri="{BB962C8B-B14F-4D97-AF65-F5344CB8AC3E}">
        <p14:creationId xmlns:p14="http://schemas.microsoft.com/office/powerpoint/2010/main" val="347638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5C217-4E8D-5682-F7E8-FF0A139B624A}"/>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FD42EE0-A718-7B99-6F97-410FC3CB435B}"/>
              </a:ext>
            </a:extLst>
          </p:cNvPr>
          <p:cNvSpPr>
            <a:spLocks noGrp="1"/>
          </p:cNvSpPr>
          <p:nvPr>
            <p:ph idx="1"/>
          </p:nvPr>
        </p:nvSpPr>
        <p:spPr>
          <a:xfrm>
            <a:off x="2860226" y="1868121"/>
            <a:ext cx="3283631" cy="1050829"/>
          </a:xfrm>
          <a:solidFill>
            <a:schemeClr val="bg1"/>
          </a:solidFill>
          <a:ln>
            <a:solidFill>
              <a:schemeClr val="tx1"/>
            </a:solidFill>
          </a:ln>
        </p:spPr>
        <p:txBody>
          <a:bodyPr/>
          <a:lstStyle/>
          <a:p>
            <a:pPr marL="0" indent="0">
              <a:buNone/>
            </a:pPr>
            <a:r>
              <a:rPr kumimoji="1" lang="en-US" altLang="ja-JP" sz="1400" dirty="0">
                <a:solidFill>
                  <a:srgbClr val="000000"/>
                </a:solidFill>
                <a:cs typeface="Arial"/>
              </a:rPr>
              <a:t>1. Connection failure due to A1 system is down (</a:t>
            </a:r>
            <a:r>
              <a:rPr kumimoji="1" lang="en-US" altLang="ja-JP" sz="1400" b="1" dirty="0">
                <a:solidFill>
                  <a:srgbClr val="FF0000"/>
                </a:solidFill>
                <a:cs typeface="Arial"/>
              </a:rPr>
              <a:t>205 secs delay</a:t>
            </a:r>
            <a:r>
              <a:rPr kumimoji="1" lang="en-US" altLang="ja-JP" sz="1400" b="1" dirty="0">
                <a:solidFill>
                  <a:srgbClr val="000000"/>
                </a:solidFill>
                <a:cs typeface="Arial"/>
              </a:rPr>
              <a:t> </a:t>
            </a:r>
            <a:r>
              <a:rPr kumimoji="1" lang="en-US" altLang="ja-JP" sz="1400" dirty="0">
                <a:solidFill>
                  <a:srgbClr val="000000"/>
                </a:solidFill>
                <a:cs typeface="Arial"/>
              </a:rPr>
              <a:t>for connection time out for all connection requests)</a:t>
            </a:r>
          </a:p>
        </p:txBody>
      </p:sp>
      <p:sp>
        <p:nvSpPr>
          <p:cNvPr id="11" name="タイトル 10">
            <a:extLst>
              <a:ext uri="{FF2B5EF4-FFF2-40B4-BE49-F238E27FC236}">
                <a16:creationId xmlns:a16="http://schemas.microsoft.com/office/drawing/2014/main" id="{966A38E0-D8A5-5A3B-9634-DD3362CF2228}"/>
              </a:ext>
            </a:extLst>
          </p:cNvPr>
          <p:cNvSpPr>
            <a:spLocks noGrp="1"/>
          </p:cNvSpPr>
          <p:nvPr>
            <p:ph type="title"/>
          </p:nvPr>
        </p:nvSpPr>
        <p:spPr>
          <a:xfrm>
            <a:off x="243417" y="131469"/>
            <a:ext cx="11582400" cy="366706"/>
          </a:xfrm>
        </p:spPr>
        <p:txBody>
          <a:bodyPr/>
          <a:lstStyle/>
          <a:p>
            <a:r>
              <a:rPr kumimoji="1" lang="en-US" altLang="ja-JP" sz="2000" dirty="0">
                <a:solidFill>
                  <a:srgbClr val="000000"/>
                </a:solidFill>
                <a:cs typeface="Arial"/>
              </a:rPr>
              <a:t>The behavior in this test scenario at 9.2.0.30 </a:t>
            </a:r>
          </a:p>
        </p:txBody>
      </p:sp>
      <p:sp>
        <p:nvSpPr>
          <p:cNvPr id="4" name="正方形/長方形 3">
            <a:extLst>
              <a:ext uri="{FF2B5EF4-FFF2-40B4-BE49-F238E27FC236}">
                <a16:creationId xmlns:a16="http://schemas.microsoft.com/office/drawing/2014/main" id="{40215487-43B4-DB2F-C783-A0CDC9A8FB0B}"/>
              </a:ext>
            </a:extLst>
          </p:cNvPr>
          <p:cNvSpPr/>
          <p:nvPr/>
        </p:nvSpPr>
        <p:spPr bwMode="auto">
          <a:xfrm>
            <a:off x="3198609" y="4242480"/>
            <a:ext cx="1841156" cy="959606"/>
          </a:xfrm>
          <a:prstGeom prst="rect">
            <a:avLst/>
          </a:prstGeom>
          <a:solidFill>
            <a:srgbClr val="FFE0D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dirty="0">
                <a:ln>
                  <a:noFill/>
                </a:ln>
                <a:solidFill>
                  <a:schemeClr val="tx1"/>
                </a:solidFill>
                <a:effectLst/>
                <a:latin typeface="Arial" charset="0"/>
              </a:rPr>
              <a:t>PC1</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MQ Client</a:t>
            </a:r>
            <a:endParaRPr kumimoji="0" lang="ja-JP" altLang="en-US" sz="1600" b="0" i="0" u="none" strike="noStrike" cap="none" normalizeH="0" dirty="0">
              <a:ln>
                <a:noFill/>
              </a:ln>
              <a:solidFill>
                <a:schemeClr val="tx1"/>
              </a:solidFill>
              <a:effectLst/>
              <a:latin typeface="Arial" charset="0"/>
            </a:endParaRPr>
          </a:p>
        </p:txBody>
      </p:sp>
      <p:sp>
        <p:nvSpPr>
          <p:cNvPr id="5" name="正方形/長方形 4">
            <a:extLst>
              <a:ext uri="{FF2B5EF4-FFF2-40B4-BE49-F238E27FC236}">
                <a16:creationId xmlns:a16="http://schemas.microsoft.com/office/drawing/2014/main" id="{A6A4C1D8-615F-A6C0-EDAE-D674584AD76E}"/>
              </a:ext>
            </a:extLst>
          </p:cNvPr>
          <p:cNvSpPr/>
          <p:nvPr/>
        </p:nvSpPr>
        <p:spPr bwMode="auto">
          <a:xfrm>
            <a:off x="906163" y="1281027"/>
            <a:ext cx="1841156" cy="2302426"/>
          </a:xfrm>
          <a:prstGeom prst="rect">
            <a:avLst/>
          </a:prstGeom>
          <a:noFill/>
          <a:ln w="9525" cap="flat" cmpd="sng" algn="ctr">
            <a:solidFill>
              <a:schemeClr val="tx1"/>
            </a:solidFill>
            <a:prstDash val="dash"/>
            <a:round/>
            <a:headEnd type="none" w="med" len="med"/>
            <a:tailEnd type="none" w="med" len="med"/>
          </a:ln>
          <a:effectLst/>
        </p:spPr>
        <p:txBody>
          <a:bodyPr vert="horz" wrap="square" lIns="90000" tIns="45720" rIns="91440" bIns="45720" numCol="1" rtlCol="0" anchor="t"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z/OS A1</a:t>
            </a:r>
            <a:endParaRPr kumimoji="0" lang="ja-JP" altLang="en-US" sz="1600" b="0" i="0" u="none" strike="noStrike" cap="none" normalizeH="0" dirty="0">
              <a:ln>
                <a:noFill/>
              </a:ln>
              <a:solidFill>
                <a:schemeClr val="tx1"/>
              </a:solidFill>
              <a:effectLst/>
              <a:latin typeface="Arial" charset="0"/>
            </a:endParaRPr>
          </a:p>
        </p:txBody>
      </p:sp>
      <p:sp>
        <p:nvSpPr>
          <p:cNvPr id="6" name="正方形/長方形 5">
            <a:extLst>
              <a:ext uri="{FF2B5EF4-FFF2-40B4-BE49-F238E27FC236}">
                <a16:creationId xmlns:a16="http://schemas.microsoft.com/office/drawing/2014/main" id="{EC531630-C215-C7E9-D898-107EB808E3A2}"/>
              </a:ext>
            </a:extLst>
          </p:cNvPr>
          <p:cNvSpPr/>
          <p:nvPr/>
        </p:nvSpPr>
        <p:spPr bwMode="auto">
          <a:xfrm>
            <a:off x="906163" y="2432240"/>
            <a:ext cx="1841156" cy="959606"/>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QMGR MQH1</a:t>
            </a:r>
            <a:endParaRPr kumimoji="0" lang="ja-JP" altLang="en-US" sz="1600" b="0" i="0" u="none" strike="noStrike" cap="none" normalizeH="0" dirty="0">
              <a:ln>
                <a:noFill/>
              </a:ln>
              <a:solidFill>
                <a:schemeClr val="tx1"/>
              </a:solidFill>
              <a:effectLst/>
              <a:latin typeface="Arial" charset="0"/>
            </a:endParaRPr>
          </a:p>
        </p:txBody>
      </p:sp>
      <p:sp>
        <p:nvSpPr>
          <p:cNvPr id="7" name="正方形/長方形 6">
            <a:extLst>
              <a:ext uri="{FF2B5EF4-FFF2-40B4-BE49-F238E27FC236}">
                <a16:creationId xmlns:a16="http://schemas.microsoft.com/office/drawing/2014/main" id="{740B744F-83CA-AD60-4D1E-07F63950754C}"/>
              </a:ext>
            </a:extLst>
          </p:cNvPr>
          <p:cNvSpPr/>
          <p:nvPr/>
        </p:nvSpPr>
        <p:spPr bwMode="auto">
          <a:xfrm>
            <a:off x="7110421" y="4276228"/>
            <a:ext cx="1841156" cy="959606"/>
          </a:xfrm>
          <a:prstGeom prst="rect">
            <a:avLst/>
          </a:prstGeom>
          <a:solidFill>
            <a:srgbClr val="FFE0D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dirty="0">
                <a:ln>
                  <a:noFill/>
                </a:ln>
                <a:solidFill>
                  <a:schemeClr val="tx1"/>
                </a:solidFill>
                <a:effectLst/>
                <a:latin typeface="Arial" charset="0"/>
              </a:rPr>
              <a:t>PC2</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MQ Client</a:t>
            </a:r>
            <a:endParaRPr kumimoji="0" lang="ja-JP" altLang="en-US" sz="1600" b="0" i="0" u="none" strike="noStrike" cap="none" normalizeH="0" dirty="0">
              <a:ln>
                <a:noFill/>
              </a:ln>
              <a:solidFill>
                <a:schemeClr val="tx1"/>
              </a:solidFill>
              <a:effectLst/>
              <a:latin typeface="Arial" charset="0"/>
            </a:endParaRPr>
          </a:p>
        </p:txBody>
      </p:sp>
      <p:sp>
        <p:nvSpPr>
          <p:cNvPr id="8" name="正方形/長方形 7">
            <a:extLst>
              <a:ext uri="{FF2B5EF4-FFF2-40B4-BE49-F238E27FC236}">
                <a16:creationId xmlns:a16="http://schemas.microsoft.com/office/drawing/2014/main" id="{757A4C0E-D6B1-90A9-5E10-5E372D82689A}"/>
              </a:ext>
            </a:extLst>
          </p:cNvPr>
          <p:cNvSpPr/>
          <p:nvPr/>
        </p:nvSpPr>
        <p:spPr bwMode="auto">
          <a:xfrm>
            <a:off x="9275539" y="1235361"/>
            <a:ext cx="1841156" cy="2302426"/>
          </a:xfrm>
          <a:prstGeom prst="rect">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0000" tIns="45720" rIns="91440" bIns="45720" numCol="1" rtlCol="0" anchor="t"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z/OS A2</a:t>
            </a:r>
            <a:endParaRPr kumimoji="0" lang="ja-JP" altLang="en-US" sz="1600" b="0" i="0" u="none" strike="noStrike" cap="none" normalizeH="0" dirty="0">
              <a:ln>
                <a:noFill/>
              </a:ln>
              <a:solidFill>
                <a:schemeClr val="tx1"/>
              </a:solidFill>
              <a:effectLst/>
              <a:latin typeface="Arial" charset="0"/>
            </a:endParaRPr>
          </a:p>
        </p:txBody>
      </p:sp>
      <p:sp>
        <p:nvSpPr>
          <p:cNvPr id="9" name="正方形/長方形 8">
            <a:extLst>
              <a:ext uri="{FF2B5EF4-FFF2-40B4-BE49-F238E27FC236}">
                <a16:creationId xmlns:a16="http://schemas.microsoft.com/office/drawing/2014/main" id="{52A8D03B-5B3E-CF78-0389-117882AD3BC7}"/>
              </a:ext>
            </a:extLst>
          </p:cNvPr>
          <p:cNvSpPr/>
          <p:nvPr/>
        </p:nvSpPr>
        <p:spPr bwMode="auto">
          <a:xfrm>
            <a:off x="9275539" y="2386574"/>
            <a:ext cx="1841156" cy="959606"/>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a:latin typeface="Arial" charset="0"/>
              </a:rPr>
              <a:t>QMGR MQH2</a:t>
            </a:r>
            <a:endParaRPr kumimoji="0" lang="ja-JP" altLang="en-US" sz="1600" b="0" i="0" u="none" strike="noStrike" cap="none" normalizeH="0" dirty="0">
              <a:ln>
                <a:noFill/>
              </a:ln>
              <a:solidFill>
                <a:schemeClr val="tx1"/>
              </a:solidFill>
              <a:effectLst/>
              <a:latin typeface="Arial" charset="0"/>
            </a:endParaRPr>
          </a:p>
        </p:txBody>
      </p:sp>
      <p:cxnSp>
        <p:nvCxnSpPr>
          <p:cNvPr id="12" name="直線矢印コネクタ 11">
            <a:extLst>
              <a:ext uri="{FF2B5EF4-FFF2-40B4-BE49-F238E27FC236}">
                <a16:creationId xmlns:a16="http://schemas.microsoft.com/office/drawing/2014/main" id="{0C43A058-02F8-E654-CE1E-2FC54BF8B411}"/>
              </a:ext>
            </a:extLst>
          </p:cNvPr>
          <p:cNvCxnSpPr>
            <a:cxnSpLocks/>
          </p:cNvCxnSpPr>
          <p:nvPr/>
        </p:nvCxnSpPr>
        <p:spPr bwMode="auto">
          <a:xfrm flipV="1">
            <a:off x="8299960" y="3188816"/>
            <a:ext cx="1284764" cy="1080887"/>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3" name="直線矢印コネクタ 12">
            <a:extLst>
              <a:ext uri="{FF2B5EF4-FFF2-40B4-BE49-F238E27FC236}">
                <a16:creationId xmlns:a16="http://schemas.microsoft.com/office/drawing/2014/main" id="{F495CBCB-62BF-53F0-42E1-4B226F0192A1}"/>
              </a:ext>
            </a:extLst>
          </p:cNvPr>
          <p:cNvCxnSpPr/>
          <p:nvPr/>
        </p:nvCxnSpPr>
        <p:spPr bwMode="auto">
          <a:xfrm flipV="1">
            <a:off x="7687201" y="2931295"/>
            <a:ext cx="1730037" cy="1370194"/>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4" name="直線矢印コネクタ 13">
            <a:extLst>
              <a:ext uri="{FF2B5EF4-FFF2-40B4-BE49-F238E27FC236}">
                <a16:creationId xmlns:a16="http://schemas.microsoft.com/office/drawing/2014/main" id="{425625E6-925B-82E7-3A10-156B244BD92D}"/>
              </a:ext>
            </a:extLst>
          </p:cNvPr>
          <p:cNvCxnSpPr>
            <a:cxnSpLocks/>
          </p:cNvCxnSpPr>
          <p:nvPr/>
        </p:nvCxnSpPr>
        <p:spPr bwMode="auto">
          <a:xfrm flipV="1">
            <a:off x="7937203" y="3108492"/>
            <a:ext cx="1532281" cy="1192997"/>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5" name="直線矢印コネクタ 14">
            <a:extLst>
              <a:ext uri="{FF2B5EF4-FFF2-40B4-BE49-F238E27FC236}">
                <a16:creationId xmlns:a16="http://schemas.microsoft.com/office/drawing/2014/main" id="{F7EAB931-F89C-8C74-0B31-C47D644350DA}"/>
              </a:ext>
            </a:extLst>
          </p:cNvPr>
          <p:cNvCxnSpPr>
            <a:cxnSpLocks/>
          </p:cNvCxnSpPr>
          <p:nvPr/>
        </p:nvCxnSpPr>
        <p:spPr bwMode="auto">
          <a:xfrm flipV="1">
            <a:off x="4040298" y="2695736"/>
            <a:ext cx="4911279" cy="1573967"/>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6" name="直線矢印コネクタ 15">
            <a:extLst>
              <a:ext uri="{FF2B5EF4-FFF2-40B4-BE49-F238E27FC236}">
                <a16:creationId xmlns:a16="http://schemas.microsoft.com/office/drawing/2014/main" id="{C69BE4C0-2C6F-13EE-4476-98328B244A4B}"/>
              </a:ext>
            </a:extLst>
          </p:cNvPr>
          <p:cNvCxnSpPr>
            <a:cxnSpLocks/>
          </p:cNvCxnSpPr>
          <p:nvPr/>
        </p:nvCxnSpPr>
        <p:spPr bwMode="auto">
          <a:xfrm flipV="1">
            <a:off x="4258959" y="2806285"/>
            <a:ext cx="4858537" cy="1463418"/>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7" name="直線矢印コネクタ 16">
            <a:extLst>
              <a:ext uri="{FF2B5EF4-FFF2-40B4-BE49-F238E27FC236}">
                <a16:creationId xmlns:a16="http://schemas.microsoft.com/office/drawing/2014/main" id="{340A8CC2-2B6E-9D5D-A836-5CD32AA4AB05}"/>
              </a:ext>
            </a:extLst>
          </p:cNvPr>
          <p:cNvCxnSpPr>
            <a:cxnSpLocks/>
          </p:cNvCxnSpPr>
          <p:nvPr/>
        </p:nvCxnSpPr>
        <p:spPr bwMode="auto">
          <a:xfrm flipV="1">
            <a:off x="3821637" y="2614049"/>
            <a:ext cx="4995720" cy="1641967"/>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7" name="直線矢印コネクタ 26">
            <a:extLst>
              <a:ext uri="{FF2B5EF4-FFF2-40B4-BE49-F238E27FC236}">
                <a16:creationId xmlns:a16="http://schemas.microsoft.com/office/drawing/2014/main" id="{50EEF5CF-38CF-A15D-3393-EFDDF41B7E8F}"/>
              </a:ext>
            </a:extLst>
          </p:cNvPr>
          <p:cNvCxnSpPr>
            <a:cxnSpLocks/>
          </p:cNvCxnSpPr>
          <p:nvPr/>
        </p:nvCxnSpPr>
        <p:spPr bwMode="auto">
          <a:xfrm flipH="1" flipV="1">
            <a:off x="3198609" y="3175680"/>
            <a:ext cx="854941" cy="1094023"/>
          </a:xfrm>
          <a:prstGeom prst="straightConnector1">
            <a:avLst/>
          </a:prstGeom>
          <a:ln>
            <a:prstDash val="dash"/>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8" name="直線矢印コネクタ 27">
            <a:extLst>
              <a:ext uri="{FF2B5EF4-FFF2-40B4-BE49-F238E27FC236}">
                <a16:creationId xmlns:a16="http://schemas.microsoft.com/office/drawing/2014/main" id="{B6B430E8-40EA-8966-EECB-996043969D50}"/>
              </a:ext>
            </a:extLst>
          </p:cNvPr>
          <p:cNvCxnSpPr>
            <a:cxnSpLocks/>
          </p:cNvCxnSpPr>
          <p:nvPr/>
        </p:nvCxnSpPr>
        <p:spPr bwMode="auto">
          <a:xfrm flipH="1" flipV="1">
            <a:off x="3286897" y="3039755"/>
            <a:ext cx="985314" cy="1229948"/>
          </a:xfrm>
          <a:prstGeom prst="straightConnector1">
            <a:avLst/>
          </a:prstGeom>
          <a:ln>
            <a:prstDash val="dash"/>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9" name="直線矢印コネクタ 28">
            <a:extLst>
              <a:ext uri="{FF2B5EF4-FFF2-40B4-BE49-F238E27FC236}">
                <a16:creationId xmlns:a16="http://schemas.microsoft.com/office/drawing/2014/main" id="{EDB2C2E2-61EF-1F06-A608-A8DC9569A547}"/>
              </a:ext>
            </a:extLst>
          </p:cNvPr>
          <p:cNvCxnSpPr>
            <a:cxnSpLocks/>
          </p:cNvCxnSpPr>
          <p:nvPr/>
        </p:nvCxnSpPr>
        <p:spPr bwMode="auto">
          <a:xfrm flipH="1" flipV="1">
            <a:off x="3076832" y="3310097"/>
            <a:ext cx="758057" cy="945919"/>
          </a:xfrm>
          <a:prstGeom prst="straightConnector1">
            <a:avLst/>
          </a:prstGeom>
          <a:ln>
            <a:prstDash val="dash"/>
            <a:headEnd type="none" w="med" len="med"/>
            <a:tailEnd type="triangle"/>
          </a:ln>
        </p:spPr>
        <p:style>
          <a:lnRef idx="1">
            <a:schemeClr val="dk1"/>
          </a:lnRef>
          <a:fillRef idx="0">
            <a:schemeClr val="dk1"/>
          </a:fillRef>
          <a:effectRef idx="0">
            <a:schemeClr val="dk1"/>
          </a:effectRef>
          <a:fontRef idx="minor">
            <a:schemeClr val="tx1"/>
          </a:fontRef>
        </p:style>
      </p:cxnSp>
      <p:sp>
        <p:nvSpPr>
          <p:cNvPr id="48" name="爆発 2 47">
            <a:extLst>
              <a:ext uri="{FF2B5EF4-FFF2-40B4-BE49-F238E27FC236}">
                <a16:creationId xmlns:a16="http://schemas.microsoft.com/office/drawing/2014/main" id="{E7D83DE1-0CD5-9A70-2BEF-C0E142437B8C}"/>
              </a:ext>
            </a:extLst>
          </p:cNvPr>
          <p:cNvSpPr/>
          <p:nvPr/>
        </p:nvSpPr>
        <p:spPr bwMode="auto">
          <a:xfrm>
            <a:off x="2446275" y="3024732"/>
            <a:ext cx="827902" cy="401595"/>
          </a:xfrm>
          <a:prstGeom prst="irregularSeal2">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a:ln>
                <a:noFill/>
              </a:ln>
              <a:solidFill>
                <a:schemeClr val="tx1"/>
              </a:solidFill>
              <a:effectLst/>
              <a:latin typeface="Arial" charset="0"/>
            </a:endParaRPr>
          </a:p>
        </p:txBody>
      </p:sp>
      <p:sp>
        <p:nvSpPr>
          <p:cNvPr id="49" name="コンテンツ プレースホルダー 2">
            <a:extLst>
              <a:ext uri="{FF2B5EF4-FFF2-40B4-BE49-F238E27FC236}">
                <a16:creationId xmlns:a16="http://schemas.microsoft.com/office/drawing/2014/main" id="{FF8E0580-384A-C536-9D68-98B43F296FC0}"/>
              </a:ext>
            </a:extLst>
          </p:cNvPr>
          <p:cNvSpPr txBox="1">
            <a:spLocks/>
          </p:cNvSpPr>
          <p:nvPr/>
        </p:nvSpPr>
        <p:spPr bwMode="auto">
          <a:xfrm>
            <a:off x="5039765" y="3154426"/>
            <a:ext cx="3474126" cy="605110"/>
          </a:xfrm>
          <a:prstGeom prst="rect">
            <a:avLst/>
          </a:prstGeom>
          <a:solidFill>
            <a:schemeClr val="bg1"/>
          </a:solidFill>
          <a:ln>
            <a:solidFill>
              <a:schemeClr val="tx1"/>
            </a:solidFill>
          </a:ln>
        </p:spPr>
        <p:txBody>
          <a:bodyPr vert="horz" wrap="square" lIns="91440" tIns="45720" rIns="91440" bIns="45720" numCol="1" anchor="t" anchorCtr="0" compatLnSpc="1">
            <a:prstTxWarp prst="textNoShape">
              <a:avLst/>
            </a:prstTxWarp>
          </a:bodyPr>
          <a:lstStyle>
            <a:lvl1pPr marL="173038" indent="-173038" algn="l" rtl="0" eaLnBrk="0" fontAlgn="base" hangingPunct="0">
              <a:spcBef>
                <a:spcPct val="20000"/>
              </a:spcBef>
              <a:spcAft>
                <a:spcPct val="0"/>
              </a:spcAft>
              <a:buClr>
                <a:schemeClr val="tx1"/>
              </a:buClr>
              <a:buFont typeface="Wingdings" pitchFamily="2" charset="2"/>
              <a:buChar char="§"/>
              <a:defRPr sz="1600">
                <a:solidFill>
                  <a:schemeClr val="tx1"/>
                </a:solidFill>
                <a:latin typeface="+mn-ea"/>
                <a:ea typeface="+mn-ea"/>
                <a:cs typeface="+mn-cs"/>
              </a:defRPr>
            </a:lvl1pPr>
            <a:lvl2pPr marL="509588" indent="-163513"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ea"/>
              </a:defRPr>
            </a:lvl2pPr>
            <a:lvl3pPr marL="855663" indent="-173038" algn="l" rtl="0" eaLnBrk="0" fontAlgn="base" hangingPunct="0">
              <a:spcBef>
                <a:spcPct val="20000"/>
              </a:spcBef>
              <a:spcAft>
                <a:spcPct val="0"/>
              </a:spcAft>
              <a:buClr>
                <a:schemeClr val="tx1"/>
              </a:buClr>
              <a:buChar char="•"/>
              <a:defRPr sz="1600">
                <a:solidFill>
                  <a:schemeClr val="tx1"/>
                </a:solidFill>
                <a:latin typeface="+mn-ea"/>
              </a:defRPr>
            </a:lvl3pPr>
            <a:lvl4pPr marL="1316037" indent="-285750"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lt"/>
              </a:defRPr>
            </a:lvl4pPr>
            <a:lvl5pPr marL="1539875" indent="-163513" algn="l" rtl="0" eaLnBrk="0" fontAlgn="base" hangingPunct="0">
              <a:spcBef>
                <a:spcPct val="20000"/>
              </a:spcBef>
              <a:spcAft>
                <a:spcPct val="0"/>
              </a:spcAft>
              <a:buClr>
                <a:schemeClr val="tx1"/>
              </a:buClr>
              <a:buChar char="»"/>
              <a:defRPr sz="1600">
                <a:solidFill>
                  <a:schemeClr val="tx1"/>
                </a:solidFill>
                <a:latin typeface="+mn-lt"/>
              </a:defRPr>
            </a:lvl5pPr>
            <a:lvl6pPr marL="1997075" indent="-163513" algn="l" rtl="0" fontAlgn="base">
              <a:spcBef>
                <a:spcPct val="20000"/>
              </a:spcBef>
              <a:spcAft>
                <a:spcPct val="0"/>
              </a:spcAft>
              <a:buClr>
                <a:schemeClr val="bg1"/>
              </a:buClr>
              <a:buChar char="»"/>
              <a:defRPr sz="1600">
                <a:solidFill>
                  <a:schemeClr val="bg1"/>
                </a:solidFill>
                <a:latin typeface="+mn-lt"/>
              </a:defRPr>
            </a:lvl6pPr>
            <a:lvl7pPr marL="2454275" indent="-163513" algn="l" rtl="0" fontAlgn="base">
              <a:spcBef>
                <a:spcPct val="20000"/>
              </a:spcBef>
              <a:spcAft>
                <a:spcPct val="0"/>
              </a:spcAft>
              <a:buClr>
                <a:schemeClr val="bg1"/>
              </a:buClr>
              <a:buChar char="»"/>
              <a:defRPr sz="1600">
                <a:solidFill>
                  <a:schemeClr val="bg1"/>
                </a:solidFill>
                <a:latin typeface="+mn-lt"/>
              </a:defRPr>
            </a:lvl7pPr>
            <a:lvl8pPr marL="2911475" indent="-163513" algn="l" rtl="0" fontAlgn="base">
              <a:spcBef>
                <a:spcPct val="20000"/>
              </a:spcBef>
              <a:spcAft>
                <a:spcPct val="0"/>
              </a:spcAft>
              <a:buClr>
                <a:schemeClr val="bg1"/>
              </a:buClr>
              <a:buChar char="»"/>
              <a:defRPr sz="1600">
                <a:solidFill>
                  <a:schemeClr val="bg1"/>
                </a:solidFill>
                <a:latin typeface="+mn-lt"/>
              </a:defRPr>
            </a:lvl8pPr>
            <a:lvl9pPr marL="3368675" indent="-163513" algn="l" rtl="0" fontAlgn="base">
              <a:spcBef>
                <a:spcPct val="20000"/>
              </a:spcBef>
              <a:spcAft>
                <a:spcPct val="0"/>
              </a:spcAft>
              <a:buClr>
                <a:schemeClr val="bg1"/>
              </a:buClr>
              <a:buChar char="»"/>
              <a:defRPr sz="1600">
                <a:solidFill>
                  <a:schemeClr val="bg1"/>
                </a:solidFill>
                <a:latin typeface="+mn-lt"/>
              </a:defRPr>
            </a:lvl9pPr>
          </a:lstStyle>
          <a:p>
            <a:pPr marL="0" indent="0">
              <a:buFont typeface="Wingdings" pitchFamily="2" charset="2"/>
              <a:buNone/>
            </a:pPr>
            <a:r>
              <a:rPr lang="en-US" altLang="ja-JP" sz="1400" kern="0" dirty="0">
                <a:solidFill>
                  <a:srgbClr val="000000"/>
                </a:solidFill>
                <a:cs typeface="Arial"/>
              </a:rPr>
              <a:t>2.</a:t>
            </a:r>
            <a:r>
              <a:rPr kumimoji="1" lang="en-US" altLang="ja-JP" sz="1400" kern="0" dirty="0">
                <a:solidFill>
                  <a:srgbClr val="000000"/>
                </a:solidFill>
                <a:cs typeface="Arial"/>
              </a:rPr>
              <a:t> Then connect to QMGR MQH2</a:t>
            </a:r>
          </a:p>
          <a:p>
            <a:pPr marL="0" indent="0">
              <a:buFont typeface="Wingdings" pitchFamily="2" charset="2"/>
              <a:buNone/>
            </a:pPr>
            <a:r>
              <a:rPr lang="en-US" altLang="ja-JP" sz="1400" kern="0" dirty="0">
                <a:solidFill>
                  <a:srgbClr val="000000"/>
                </a:solidFill>
                <a:cs typeface="Arial"/>
              </a:rPr>
              <a:t>(</a:t>
            </a:r>
            <a:r>
              <a:rPr lang="en-US" altLang="ja-JP" sz="1400" b="1" kern="0" dirty="0">
                <a:solidFill>
                  <a:srgbClr val="FF0000"/>
                </a:solidFill>
                <a:cs typeface="Arial"/>
              </a:rPr>
              <a:t>4.5 secs delay </a:t>
            </a:r>
            <a:r>
              <a:rPr lang="en-US" altLang="ja-JP" sz="1400" kern="0" dirty="0">
                <a:solidFill>
                  <a:srgbClr val="000000"/>
                </a:solidFill>
                <a:cs typeface="Arial"/>
              </a:rPr>
              <a:t>for each connection)</a:t>
            </a:r>
            <a:endParaRPr kumimoji="1" lang="en-US" altLang="ja-JP" sz="1400" kern="0" dirty="0">
              <a:solidFill>
                <a:srgbClr val="000000"/>
              </a:solidFill>
              <a:cs typeface="Arial"/>
            </a:endParaRPr>
          </a:p>
        </p:txBody>
      </p:sp>
      <p:sp>
        <p:nvSpPr>
          <p:cNvPr id="50" name="四角形吹き出し 49">
            <a:extLst>
              <a:ext uri="{FF2B5EF4-FFF2-40B4-BE49-F238E27FC236}">
                <a16:creationId xmlns:a16="http://schemas.microsoft.com/office/drawing/2014/main" id="{6B06881A-15E9-FFD2-8630-7B551E1FAEB9}"/>
              </a:ext>
            </a:extLst>
          </p:cNvPr>
          <p:cNvSpPr/>
          <p:nvPr/>
        </p:nvSpPr>
        <p:spPr bwMode="auto">
          <a:xfrm>
            <a:off x="2905362" y="738418"/>
            <a:ext cx="3079531" cy="863702"/>
          </a:xfrm>
          <a:prstGeom prst="wedgeRectCallout">
            <a:avLst>
              <a:gd name="adj1" fmla="val -20833"/>
              <a:gd name="adj2" fmla="val 88083"/>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rgbClr val="FF0000"/>
                </a:solidFill>
                <a:effectLst/>
                <a:latin typeface="+mn-ea"/>
              </a:rPr>
              <a:t>L2 </a:t>
            </a:r>
            <a:r>
              <a:rPr kumimoji="0" lang="en-US" altLang="ja-JP" sz="1400" dirty="0">
                <a:solidFill>
                  <a:srgbClr val="FF0000"/>
                </a:solidFill>
                <a:latin typeface="+mn-ea"/>
              </a:rPr>
              <a:t>focus this </a:t>
            </a:r>
            <a:r>
              <a:rPr kumimoji="0" lang="en-US" altLang="ja-JP" sz="1400" b="1" dirty="0">
                <a:solidFill>
                  <a:srgbClr val="FF0000"/>
                </a:solidFill>
                <a:latin typeface="+mn-ea"/>
              </a:rPr>
              <a:t>205 secs </a:t>
            </a:r>
            <a:r>
              <a:rPr kumimoji="0" lang="en-US" altLang="ja-JP" sz="1400" dirty="0">
                <a:solidFill>
                  <a:srgbClr val="FF0000"/>
                </a:solidFill>
                <a:latin typeface="+mn-ea"/>
              </a:rPr>
              <a:t>delay</a:t>
            </a:r>
            <a:r>
              <a:rPr kumimoji="0" lang="en-US" altLang="ja-JP" sz="1400" b="0" i="0" u="none" strike="noStrike" cap="none" normalizeH="0" baseline="0" dirty="0">
                <a:ln>
                  <a:noFill/>
                </a:ln>
                <a:solidFill>
                  <a:srgbClr val="FF0000"/>
                </a:solidFill>
                <a:effectLst/>
                <a:latin typeface="+mn-ea"/>
              </a:rPr>
              <a:t>. </a:t>
            </a:r>
            <a:r>
              <a:rPr kumimoji="0" lang="en-US" altLang="ja-JP" sz="1400" dirty="0">
                <a:solidFill>
                  <a:srgbClr val="FF0000"/>
                </a:solidFill>
                <a:latin typeface="+mn-ea"/>
              </a:rPr>
              <a:t>(it is </a:t>
            </a:r>
            <a:r>
              <a:rPr kumimoji="0" lang="en-US" altLang="ja-JP" sz="1400" b="1" dirty="0">
                <a:solidFill>
                  <a:srgbClr val="FF0000"/>
                </a:solidFill>
                <a:latin typeface="+mn-ea"/>
              </a:rPr>
              <a:t>only 1 sec</a:t>
            </a:r>
            <a:r>
              <a:rPr kumimoji="0" lang="en-US" altLang="ja-JP" sz="1400" dirty="0">
                <a:solidFill>
                  <a:srgbClr val="FF0000"/>
                </a:solidFill>
                <a:latin typeface="+mn-ea"/>
              </a:rPr>
              <a:t> in case of 9.2.0.26)</a:t>
            </a:r>
            <a:endParaRPr kumimoji="0" lang="ja-JP" altLang="en-US" sz="1400" b="0" i="0" u="none" strike="noStrike" cap="none" normalizeH="0" baseline="0" dirty="0">
              <a:ln>
                <a:noFill/>
              </a:ln>
              <a:solidFill>
                <a:srgbClr val="FF0000"/>
              </a:solidFill>
              <a:effectLst/>
              <a:latin typeface="+mn-ea"/>
            </a:endParaRPr>
          </a:p>
        </p:txBody>
      </p:sp>
      <p:sp>
        <p:nvSpPr>
          <p:cNvPr id="51" name="四角形吹き出し 50">
            <a:extLst>
              <a:ext uri="{FF2B5EF4-FFF2-40B4-BE49-F238E27FC236}">
                <a16:creationId xmlns:a16="http://schemas.microsoft.com/office/drawing/2014/main" id="{EDE4C2A1-886F-690C-2341-B9A196FDCFA3}"/>
              </a:ext>
            </a:extLst>
          </p:cNvPr>
          <p:cNvSpPr/>
          <p:nvPr/>
        </p:nvSpPr>
        <p:spPr bwMode="auto">
          <a:xfrm>
            <a:off x="6457216" y="1532246"/>
            <a:ext cx="2360141" cy="998643"/>
          </a:xfrm>
          <a:prstGeom prst="wedgeRectCallout">
            <a:avLst>
              <a:gd name="adj1" fmla="val -20833"/>
              <a:gd name="adj2" fmla="val 90272"/>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rgbClr val="FF0000"/>
                </a:solidFill>
                <a:effectLst/>
                <a:latin typeface="+mn-ea"/>
              </a:rPr>
              <a:t>L3 folks focus </a:t>
            </a:r>
            <a:r>
              <a:rPr kumimoji="0" lang="en-US" altLang="ja-JP" sz="1400" b="1" dirty="0">
                <a:solidFill>
                  <a:srgbClr val="FF0000"/>
                </a:solidFill>
                <a:latin typeface="+mn-ea"/>
              </a:rPr>
              <a:t>4.5 secs </a:t>
            </a:r>
            <a:r>
              <a:rPr kumimoji="0" lang="en-US" altLang="ja-JP" sz="1400" b="0" i="0" u="none" strike="noStrike" cap="none" normalizeH="0" baseline="0" dirty="0">
                <a:ln>
                  <a:noFill/>
                </a:ln>
                <a:solidFill>
                  <a:srgbClr val="FF0000"/>
                </a:solidFill>
                <a:effectLst/>
                <a:latin typeface="+mn-ea"/>
              </a:rPr>
              <a:t>delay</a:t>
            </a:r>
            <a:r>
              <a:rPr kumimoji="0" lang="en-US" altLang="ja-JP" sz="1400" b="0" i="0" u="none" strike="noStrike" cap="none" normalizeH="0" baseline="0" dirty="0">
                <a:ln>
                  <a:noFill/>
                </a:ln>
                <a:effectLst/>
                <a:latin typeface="+mn-ea"/>
              </a:rPr>
              <a:t> </a:t>
            </a:r>
            <a:r>
              <a:rPr kumimoji="0" lang="en-US" altLang="ja-JP" sz="1400" b="0" i="0" u="none" strike="noStrike" cap="none" normalizeH="0" baseline="0" dirty="0">
                <a:ln>
                  <a:noFill/>
                </a:ln>
                <a:solidFill>
                  <a:srgbClr val="FF0000"/>
                </a:solidFill>
                <a:effectLst/>
                <a:latin typeface="+mn-ea"/>
              </a:rPr>
              <a:t>( this delay </a:t>
            </a:r>
            <a:r>
              <a:rPr kumimoji="0" lang="en-US" altLang="ja-JP" sz="1400" b="1" i="0" u="none" strike="noStrike" cap="none" normalizeH="0" baseline="0" dirty="0">
                <a:ln>
                  <a:noFill/>
                </a:ln>
                <a:solidFill>
                  <a:srgbClr val="FF0000"/>
                </a:solidFill>
                <a:effectLst/>
                <a:latin typeface="+mn-ea"/>
              </a:rPr>
              <a:t>can be seen at 9.2.0.26 as well</a:t>
            </a:r>
            <a:r>
              <a:rPr kumimoji="0" lang="en-US" altLang="ja-JP" sz="1400" b="0" i="0" u="none" strike="noStrike" cap="none" normalizeH="0" baseline="0" dirty="0">
                <a:ln>
                  <a:noFill/>
                </a:ln>
                <a:solidFill>
                  <a:srgbClr val="FF0000"/>
                </a:solidFill>
                <a:effectLst/>
                <a:latin typeface="+mn-ea"/>
              </a:rPr>
              <a:t>)</a:t>
            </a:r>
            <a:endParaRPr kumimoji="0" lang="ja-JP" altLang="en-US" sz="1400" b="0" i="0" u="none" strike="noStrike" cap="none" normalizeH="0" baseline="0" dirty="0">
              <a:ln>
                <a:noFill/>
              </a:ln>
              <a:solidFill>
                <a:srgbClr val="FF0000"/>
              </a:solidFill>
              <a:effectLst/>
              <a:latin typeface="+mn-ea"/>
            </a:endParaRPr>
          </a:p>
        </p:txBody>
      </p:sp>
      <p:sp>
        <p:nvSpPr>
          <p:cNvPr id="53" name="コンテンツ プレースホルダー 2">
            <a:extLst>
              <a:ext uri="{FF2B5EF4-FFF2-40B4-BE49-F238E27FC236}">
                <a16:creationId xmlns:a16="http://schemas.microsoft.com/office/drawing/2014/main" id="{30EE3B05-76F4-0F3E-CDAD-30DCD5237091}"/>
              </a:ext>
            </a:extLst>
          </p:cNvPr>
          <p:cNvSpPr txBox="1">
            <a:spLocks/>
          </p:cNvSpPr>
          <p:nvPr/>
        </p:nvSpPr>
        <p:spPr bwMode="auto">
          <a:xfrm>
            <a:off x="449320" y="5543741"/>
            <a:ext cx="11582399" cy="792715"/>
          </a:xfrm>
          <a:prstGeom prst="rect">
            <a:avLst/>
          </a:prstGeom>
          <a:noFill/>
          <a:ln w="9525">
            <a:solidFill>
              <a:schemeClr val="dk1">
                <a:shade val="95000"/>
                <a:satMod val="105000"/>
              </a:schemeClr>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173038" indent="-173038" algn="l" rtl="0" eaLnBrk="0" fontAlgn="base" hangingPunct="0">
              <a:spcBef>
                <a:spcPct val="20000"/>
              </a:spcBef>
              <a:spcAft>
                <a:spcPct val="0"/>
              </a:spcAft>
              <a:buClr>
                <a:schemeClr val="tx1"/>
              </a:buClr>
              <a:buFont typeface="Wingdings" pitchFamily="2" charset="2"/>
              <a:buChar char="§"/>
              <a:defRPr sz="1600">
                <a:solidFill>
                  <a:schemeClr val="tx1"/>
                </a:solidFill>
                <a:latin typeface="+mn-ea"/>
                <a:ea typeface="+mn-ea"/>
                <a:cs typeface="+mn-cs"/>
              </a:defRPr>
            </a:lvl1pPr>
            <a:lvl2pPr marL="509588" indent="-163513"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ea"/>
              </a:defRPr>
            </a:lvl2pPr>
            <a:lvl3pPr marL="855663" indent="-173038" algn="l" rtl="0" eaLnBrk="0" fontAlgn="base" hangingPunct="0">
              <a:spcBef>
                <a:spcPct val="20000"/>
              </a:spcBef>
              <a:spcAft>
                <a:spcPct val="0"/>
              </a:spcAft>
              <a:buClr>
                <a:schemeClr val="tx1"/>
              </a:buClr>
              <a:buChar char="•"/>
              <a:defRPr sz="1600">
                <a:solidFill>
                  <a:schemeClr val="tx1"/>
                </a:solidFill>
                <a:latin typeface="+mn-ea"/>
              </a:defRPr>
            </a:lvl3pPr>
            <a:lvl4pPr marL="1316037" indent="-285750" algn="l" rtl="0" eaLnBrk="0" fontAlgn="base" hangingPunct="0">
              <a:spcBef>
                <a:spcPct val="20000"/>
              </a:spcBef>
              <a:spcAft>
                <a:spcPct val="0"/>
              </a:spcAft>
              <a:buClr>
                <a:schemeClr val="tx1"/>
              </a:buClr>
              <a:buFont typeface="Arial" panose="020B0604020202020204" pitchFamily="34" charset="0"/>
              <a:buChar char="•"/>
              <a:defRPr sz="1600">
                <a:solidFill>
                  <a:schemeClr val="tx1"/>
                </a:solidFill>
                <a:latin typeface="+mn-lt"/>
              </a:defRPr>
            </a:lvl4pPr>
            <a:lvl5pPr marL="1539875" indent="-163513" algn="l" rtl="0" eaLnBrk="0" fontAlgn="base" hangingPunct="0">
              <a:spcBef>
                <a:spcPct val="20000"/>
              </a:spcBef>
              <a:spcAft>
                <a:spcPct val="0"/>
              </a:spcAft>
              <a:buClr>
                <a:schemeClr val="tx1"/>
              </a:buClr>
              <a:buChar char="»"/>
              <a:defRPr sz="1600">
                <a:solidFill>
                  <a:schemeClr val="tx1"/>
                </a:solidFill>
                <a:latin typeface="+mn-lt"/>
              </a:defRPr>
            </a:lvl5pPr>
            <a:lvl6pPr marL="1997075" indent="-163513" algn="l" rtl="0" fontAlgn="base">
              <a:spcBef>
                <a:spcPct val="20000"/>
              </a:spcBef>
              <a:spcAft>
                <a:spcPct val="0"/>
              </a:spcAft>
              <a:buClr>
                <a:schemeClr val="bg1"/>
              </a:buClr>
              <a:buChar char="»"/>
              <a:defRPr sz="1600">
                <a:solidFill>
                  <a:schemeClr val="bg1"/>
                </a:solidFill>
                <a:latin typeface="+mn-lt"/>
              </a:defRPr>
            </a:lvl6pPr>
            <a:lvl7pPr marL="2454275" indent="-163513" algn="l" rtl="0" fontAlgn="base">
              <a:spcBef>
                <a:spcPct val="20000"/>
              </a:spcBef>
              <a:spcAft>
                <a:spcPct val="0"/>
              </a:spcAft>
              <a:buClr>
                <a:schemeClr val="bg1"/>
              </a:buClr>
              <a:buChar char="»"/>
              <a:defRPr sz="1600">
                <a:solidFill>
                  <a:schemeClr val="bg1"/>
                </a:solidFill>
                <a:latin typeface="+mn-lt"/>
              </a:defRPr>
            </a:lvl7pPr>
            <a:lvl8pPr marL="2911475" indent="-163513" algn="l" rtl="0" fontAlgn="base">
              <a:spcBef>
                <a:spcPct val="20000"/>
              </a:spcBef>
              <a:spcAft>
                <a:spcPct val="0"/>
              </a:spcAft>
              <a:buClr>
                <a:schemeClr val="bg1"/>
              </a:buClr>
              <a:buChar char="»"/>
              <a:defRPr sz="1600">
                <a:solidFill>
                  <a:schemeClr val="bg1"/>
                </a:solidFill>
                <a:latin typeface="+mn-lt"/>
              </a:defRPr>
            </a:lvl8pPr>
            <a:lvl9pPr marL="3368675" indent="-163513" algn="l" rtl="0" fontAlgn="base">
              <a:spcBef>
                <a:spcPct val="20000"/>
              </a:spcBef>
              <a:spcAft>
                <a:spcPct val="0"/>
              </a:spcAft>
              <a:buClr>
                <a:schemeClr val="bg1"/>
              </a:buClr>
              <a:buChar char="»"/>
              <a:defRPr sz="1600">
                <a:solidFill>
                  <a:schemeClr val="bg1"/>
                </a:solidFill>
                <a:latin typeface="+mn-lt"/>
              </a:defRPr>
            </a:lvl9pPr>
          </a:lstStyle>
          <a:p>
            <a:pPr marL="0" indent="0">
              <a:buNone/>
            </a:pPr>
            <a:r>
              <a:rPr kumimoji="1" lang="en-US" altLang="ja-JP" b="1" kern="0" dirty="0">
                <a:solidFill>
                  <a:srgbClr val="FF0000"/>
                </a:solidFill>
                <a:cs typeface="Arial"/>
              </a:rPr>
              <a:t>As above, L2 and L3 folks focus different points. Don’t you think it is worth noting</a:t>
            </a:r>
            <a:r>
              <a:rPr lang="en-US" altLang="ja-JP" b="1" kern="0" dirty="0">
                <a:solidFill>
                  <a:srgbClr val="FF0000"/>
                </a:solidFill>
                <a:cs typeface="Arial"/>
              </a:rPr>
              <a:t> 205 secs delay L2 pointed out? Each connection is serialized when it connects, so the change of APAR IT45058 increase the impact significantly in case of connection timeout with large number of channels.  </a:t>
            </a:r>
            <a:endParaRPr kumimoji="1" lang="en-US" altLang="ja-JP" b="1" kern="0" dirty="0">
              <a:solidFill>
                <a:srgbClr val="FF0000"/>
              </a:solidFill>
              <a:cs typeface="Arial"/>
            </a:endParaRPr>
          </a:p>
        </p:txBody>
      </p:sp>
      <p:cxnSp>
        <p:nvCxnSpPr>
          <p:cNvPr id="68" name="直線矢印コネクタ 67">
            <a:extLst>
              <a:ext uri="{FF2B5EF4-FFF2-40B4-BE49-F238E27FC236}">
                <a16:creationId xmlns:a16="http://schemas.microsoft.com/office/drawing/2014/main" id="{A6B85F62-D3D0-E3AC-B120-4C969E717026}"/>
              </a:ext>
            </a:extLst>
          </p:cNvPr>
          <p:cNvCxnSpPr/>
          <p:nvPr/>
        </p:nvCxnSpPr>
        <p:spPr bwMode="auto">
          <a:xfrm>
            <a:off x="5194852" y="2806285"/>
            <a:ext cx="370790" cy="369395"/>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81404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7F566-30BD-1D68-5802-C9AFAEF0B9A1}"/>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04C0777-F638-683C-E7F3-DB6CC1510B27}"/>
              </a:ext>
            </a:extLst>
          </p:cNvPr>
          <p:cNvSpPr>
            <a:spLocks noGrp="1"/>
          </p:cNvSpPr>
          <p:nvPr>
            <p:ph idx="1"/>
          </p:nvPr>
        </p:nvSpPr>
        <p:spPr>
          <a:xfrm>
            <a:off x="304800" y="2113319"/>
            <a:ext cx="11582400" cy="4048483"/>
          </a:xfrm>
        </p:spPr>
        <p:txBody>
          <a:bodyPr/>
          <a:lstStyle/>
          <a:p>
            <a:pPr marL="0" indent="0">
              <a:buNone/>
            </a:pPr>
            <a:r>
              <a:rPr kumimoji="1" lang="en-US" altLang="ja-JP" sz="1400" dirty="0">
                <a:solidFill>
                  <a:srgbClr val="000000"/>
                </a:solidFill>
                <a:cs typeface="Arial"/>
              </a:rPr>
              <a:t>The reason is…</a:t>
            </a:r>
          </a:p>
          <a:p>
            <a:r>
              <a:rPr kumimoji="1" lang="en-US" altLang="ja-JP" sz="1400" dirty="0">
                <a:solidFill>
                  <a:srgbClr val="000000"/>
                </a:solidFill>
                <a:cs typeface="Arial"/>
              </a:rPr>
              <a:t>We think there are some point which should be amended</a:t>
            </a:r>
          </a:p>
          <a:p>
            <a:pPr lvl="1"/>
            <a:r>
              <a:rPr kumimoji="1" lang="en-US" altLang="ja-JP" sz="1400" dirty="0">
                <a:solidFill>
                  <a:srgbClr val="000000"/>
                </a:solidFill>
                <a:cs typeface="Arial"/>
              </a:rPr>
              <a:t>1. The serialization logic added by APAR IT45058 is harmful for SHARECNV(1)</a:t>
            </a:r>
          </a:p>
          <a:p>
            <a:pPr lvl="2"/>
            <a:r>
              <a:rPr kumimoji="1" lang="en-US" altLang="ja-JP" sz="1400" dirty="0">
                <a:solidFill>
                  <a:srgbClr val="000000"/>
                </a:solidFill>
                <a:cs typeface="Arial"/>
              </a:rPr>
              <a:t>Current logic is not possible to check if SHARECNV is 1 or more</a:t>
            </a:r>
          </a:p>
          <a:p>
            <a:pPr lvl="1"/>
            <a:r>
              <a:rPr kumimoji="1" lang="en-US" altLang="ja-JP" sz="1400" dirty="0">
                <a:solidFill>
                  <a:srgbClr val="000000"/>
                </a:solidFill>
                <a:cs typeface="Arial"/>
              </a:rPr>
              <a:t>2. There is no workaround if SHARECNV </a:t>
            </a:r>
            <a:r>
              <a:rPr kumimoji="1" lang="en" altLang="ja-JP" sz="1400" dirty="0">
                <a:solidFill>
                  <a:srgbClr val="000000"/>
                </a:solidFill>
                <a:cs typeface="Arial"/>
              </a:rPr>
              <a:t>&gt;</a:t>
            </a:r>
            <a:r>
              <a:rPr lang="en" altLang="ja-JP" sz="1400" dirty="0"/>
              <a:t> 1</a:t>
            </a:r>
            <a:endParaRPr kumimoji="1" lang="en-US" altLang="ja-JP" sz="1400" dirty="0">
              <a:solidFill>
                <a:srgbClr val="000000"/>
              </a:solidFill>
              <a:cs typeface="Arial"/>
            </a:endParaRPr>
          </a:p>
          <a:p>
            <a:pPr lvl="2"/>
            <a:r>
              <a:rPr kumimoji="1" lang="en-US" altLang="ja-JP" sz="1400" dirty="0">
                <a:solidFill>
                  <a:srgbClr val="000000"/>
                </a:solidFill>
                <a:cs typeface="Arial"/>
              </a:rPr>
              <a:t>The problem also occurs when SHARECNV &gt;</a:t>
            </a:r>
            <a:r>
              <a:rPr lang="en" altLang="ja-JP" sz="1400" dirty="0"/>
              <a:t> 1</a:t>
            </a:r>
            <a:r>
              <a:rPr kumimoji="1" lang="en-US" altLang="ja-JP" sz="1400" dirty="0">
                <a:solidFill>
                  <a:srgbClr val="000000"/>
                </a:solidFill>
                <a:cs typeface="Arial"/>
              </a:rPr>
              <a:t>, and if we set </a:t>
            </a:r>
            <a:r>
              <a:rPr lang="en" altLang="ja-JP" sz="1400" dirty="0"/>
              <a:t>connection override property</a:t>
            </a:r>
            <a:r>
              <a:rPr kumimoji="1" lang="en-US" altLang="ja-JP" sz="1400" dirty="0">
                <a:solidFill>
                  <a:srgbClr val="000000"/>
                </a:solidFill>
                <a:cs typeface="Arial"/>
              </a:rPr>
              <a:t> then it behaves </a:t>
            </a:r>
            <a:r>
              <a:rPr lang="en" altLang="ja-JP" sz="1400" dirty="0"/>
              <a:t>the same as connecting the application to a channel with SHARECNV set to 1</a:t>
            </a:r>
          </a:p>
          <a:p>
            <a:pPr lvl="1"/>
            <a:r>
              <a:rPr lang="en" altLang="ja-JP" sz="1400" dirty="0"/>
              <a:t>3. Serialization logic has large impact if there are large number of channels</a:t>
            </a:r>
          </a:p>
          <a:p>
            <a:pPr lvl="2"/>
            <a:r>
              <a:rPr lang="en" altLang="ja-JP" sz="1400" dirty="0"/>
              <a:t>If connection timeout occur, </a:t>
            </a:r>
            <a:r>
              <a:rPr lang="en" altLang="ja-JP" sz="1400" dirty="0" err="1"/>
              <a:t>i.e</a:t>
            </a:r>
            <a:r>
              <a:rPr lang="en" altLang="ja-JP" sz="1400" dirty="0"/>
              <a:t> 20 secs, each channel wait until connection timeout</a:t>
            </a:r>
          </a:p>
          <a:p>
            <a:r>
              <a:rPr lang="en" altLang="ja-JP" sz="1400" dirty="0"/>
              <a:t>Customer cannot accept the change of APAR </a:t>
            </a:r>
            <a:r>
              <a:rPr kumimoji="1" lang="en-US" altLang="ja-JP" sz="1400" dirty="0">
                <a:solidFill>
                  <a:srgbClr val="000000"/>
                </a:solidFill>
                <a:cs typeface="Arial"/>
              </a:rPr>
              <a:t>IT45058 because:</a:t>
            </a:r>
          </a:p>
          <a:p>
            <a:pPr lvl="1"/>
            <a:r>
              <a:rPr lang="en" altLang="ja-JP" sz="1400" dirty="0"/>
              <a:t>Customer think this is a design change which should not be done in middle of service stream</a:t>
            </a:r>
          </a:p>
          <a:p>
            <a:pPr lvl="1"/>
            <a:r>
              <a:rPr lang="en" altLang="ja-JP" sz="1400" dirty="0"/>
              <a:t>Customer upgrade the Fix Pack level for extended support contract recommended by IBM, and got this problem, then were told that connection override property should be set as workaround, which lose customer trust from the reliability of IBM product</a:t>
            </a:r>
          </a:p>
          <a:p>
            <a:pPr lvl="1"/>
            <a:r>
              <a:rPr lang="en" altLang="ja-JP" sz="1400" dirty="0"/>
              <a:t>There is no workaround for SHARECNV value greater than 1, which lose customer trust from the reliability of IBM product</a:t>
            </a:r>
          </a:p>
        </p:txBody>
      </p:sp>
      <p:sp>
        <p:nvSpPr>
          <p:cNvPr id="11" name="タイトル 10">
            <a:extLst>
              <a:ext uri="{FF2B5EF4-FFF2-40B4-BE49-F238E27FC236}">
                <a16:creationId xmlns:a16="http://schemas.microsoft.com/office/drawing/2014/main" id="{5C53877E-ECDE-36C9-A1B6-11C8E136E6C9}"/>
              </a:ext>
            </a:extLst>
          </p:cNvPr>
          <p:cNvSpPr>
            <a:spLocks noGrp="1"/>
          </p:cNvSpPr>
          <p:nvPr>
            <p:ph type="title"/>
          </p:nvPr>
        </p:nvSpPr>
        <p:spPr>
          <a:xfrm>
            <a:off x="243417" y="131469"/>
            <a:ext cx="11582400" cy="366706"/>
          </a:xfrm>
        </p:spPr>
        <p:txBody>
          <a:bodyPr/>
          <a:lstStyle/>
          <a:p>
            <a:r>
              <a:rPr kumimoji="1" lang="en-US" altLang="ja-JP" sz="2000" dirty="0">
                <a:solidFill>
                  <a:srgbClr val="000000"/>
                </a:solidFill>
                <a:cs typeface="Arial"/>
              </a:rPr>
              <a:t>Conclusion</a:t>
            </a:r>
          </a:p>
        </p:txBody>
      </p:sp>
      <p:sp>
        <p:nvSpPr>
          <p:cNvPr id="5" name="正方形/長方形 4">
            <a:extLst>
              <a:ext uri="{FF2B5EF4-FFF2-40B4-BE49-F238E27FC236}">
                <a16:creationId xmlns:a16="http://schemas.microsoft.com/office/drawing/2014/main" id="{EF998840-E65C-EADE-E769-B14792025267}"/>
              </a:ext>
            </a:extLst>
          </p:cNvPr>
          <p:cNvSpPr/>
          <p:nvPr/>
        </p:nvSpPr>
        <p:spPr bwMode="auto">
          <a:xfrm>
            <a:off x="304799" y="696198"/>
            <a:ext cx="11521018" cy="1293239"/>
          </a:xfrm>
          <a:prstGeom prst="rect">
            <a:avLst/>
          </a:prstGeom>
          <a:solidFill>
            <a:srgbClr val="FEF4D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1600" dirty="0">
                <a:latin typeface="+mn-ea"/>
              </a:rPr>
              <a:t>Requirement</a:t>
            </a:r>
          </a:p>
          <a:p>
            <a:pPr marL="742950" lvl="1" indent="-285750">
              <a:buFont typeface="Arial" panose="020B0604020202020204" pitchFamily="34" charset="0"/>
              <a:buChar char="•"/>
            </a:pPr>
            <a:r>
              <a:rPr lang="en-US" altLang="ja-JP" sz="1600" dirty="0">
                <a:latin typeface="+mn-ea"/>
              </a:rPr>
              <a:t>Please amend your code not to occur the connection delay (simple way is just backout APAR IT45058, because the APAR reports tiny problem compared to connection time out</a:t>
            </a:r>
          </a:p>
          <a:p>
            <a:pPr marL="742950" lvl="1" indent="-285750">
              <a:buFont typeface="Arial" panose="020B0604020202020204" pitchFamily="34" charset="0"/>
              <a:buChar char="•"/>
            </a:pPr>
            <a:r>
              <a:rPr lang="en-US" altLang="ja-JP" sz="1600" dirty="0">
                <a:latin typeface="+mn-ea"/>
              </a:rPr>
              <a:t>Please note that one LPAR failure means some problem occur for the failure LPAR, and performance problem is not accepted in such emergent situation)</a:t>
            </a:r>
          </a:p>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050" b="0" i="0" u="none" strike="noStrike" cap="none" normalizeH="0" baseline="0" dirty="0">
              <a:ln>
                <a:noFill/>
              </a:ln>
              <a:solidFill>
                <a:schemeClr val="tx1"/>
              </a:solidFill>
              <a:effectLst/>
              <a:latin typeface="+mn-ea"/>
            </a:endParaRPr>
          </a:p>
        </p:txBody>
      </p:sp>
    </p:spTree>
    <p:extLst>
      <p:ext uri="{BB962C8B-B14F-4D97-AF65-F5344CB8AC3E}">
        <p14:creationId xmlns:p14="http://schemas.microsoft.com/office/powerpoint/2010/main" val="3682490586"/>
      </p:ext>
    </p:extLst>
  </p:cSld>
  <p:clrMapOvr>
    <a:masterClrMapping/>
  </p:clrMapOvr>
</p:sld>
</file>

<file path=ppt/theme/theme1.xml><?xml version="1.0" encoding="utf-8"?>
<a:theme xmlns:a="http://schemas.openxmlformats.org/drawingml/2006/main" name="IMS">
  <a:themeElements>
    <a:clrScheme name="IMS 1">
      <a:dk1>
        <a:srgbClr val="000000"/>
      </a:dk1>
      <a:lt1>
        <a:srgbClr val="FFFFFF"/>
      </a:lt1>
      <a:dk2>
        <a:srgbClr val="000000"/>
      </a:dk2>
      <a:lt2>
        <a:srgbClr val="808080"/>
      </a:lt2>
      <a:accent1>
        <a:srgbClr val="009999"/>
      </a:accent1>
      <a:accent2>
        <a:srgbClr val="71BFA7"/>
      </a:accent2>
      <a:accent3>
        <a:srgbClr val="FFFFFF"/>
      </a:accent3>
      <a:accent4>
        <a:srgbClr val="000000"/>
      </a:accent4>
      <a:accent5>
        <a:srgbClr val="AACACA"/>
      </a:accent5>
      <a:accent6>
        <a:srgbClr val="66AD97"/>
      </a:accent6>
      <a:hlink>
        <a:srgbClr val="7889FB"/>
      </a:hlink>
      <a:folHlink>
        <a:srgbClr val="9900C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EF4DE"/>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100" b="0" i="0" u="none" strike="noStrike" cap="none" normalizeH="0" baseline="0" dirty="0" smtClean="0">
            <a:ln>
              <a:noFill/>
            </a:ln>
            <a:solidFill>
              <a:schemeClr val="tx1"/>
            </a:solidFill>
            <a:effectLst/>
            <a:latin typeface="Arial" charset="0"/>
          </a:defRPr>
        </a:defPPr>
      </a:lstStyle>
    </a:spDef>
    <a:lnDef>
      <a:spPr bwMode="auto">
        <a:ln>
          <a:headEnd type="none" w="med" len="med"/>
          <a:tailEnd type="none"/>
        </a:ln>
      </a:spPr>
      <a:bodyPr/>
      <a:lstStyle/>
      <a:style>
        <a:lnRef idx="1">
          <a:schemeClr val="dk1"/>
        </a:lnRef>
        <a:fillRef idx="0">
          <a:schemeClr val="dk1"/>
        </a:fillRef>
        <a:effectRef idx="0">
          <a:schemeClr val="dk1"/>
        </a:effectRef>
        <a:fontRef idx="minor">
          <a:schemeClr val="tx1"/>
        </a:fontRef>
      </a:style>
    </a:lnDef>
    <a:txDef>
      <a:spPr>
        <a:solidFill>
          <a:schemeClr val="accent5">
            <a:lumMod val="20000"/>
            <a:lumOff val="80000"/>
          </a:schemeClr>
        </a:solidFill>
      </a:spPr>
      <a:bodyPr wrap="square" rtlCol="0">
        <a:spAutoFit/>
      </a:bodyPr>
      <a:lstStyle>
        <a:defPPr algn="l">
          <a:defRPr kumimoji="1" dirty="0" smtClean="0"/>
        </a:defPPr>
      </a:lstStyle>
    </a:txDef>
  </a:objectDefaults>
  <a:extraClrSchemeLst>
    <a:extraClrScheme>
      <a:clrScheme name="IMS 1">
        <a:dk1>
          <a:srgbClr val="000000"/>
        </a:dk1>
        <a:lt1>
          <a:srgbClr val="FFFFFF"/>
        </a:lt1>
        <a:dk2>
          <a:srgbClr val="000000"/>
        </a:dk2>
        <a:lt2>
          <a:srgbClr val="808080"/>
        </a:lt2>
        <a:accent1>
          <a:srgbClr val="009999"/>
        </a:accent1>
        <a:accent2>
          <a:srgbClr val="71BFA7"/>
        </a:accent2>
        <a:accent3>
          <a:srgbClr val="FFFFFF"/>
        </a:accent3>
        <a:accent4>
          <a:srgbClr val="000000"/>
        </a:accent4>
        <a:accent5>
          <a:srgbClr val="AACACA"/>
        </a:accent5>
        <a:accent6>
          <a:srgbClr val="66AD97"/>
        </a:accent6>
        <a:hlink>
          <a:srgbClr val="7889FB"/>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52185</TotalTime>
  <Words>802</Words>
  <Application>Microsoft Macintosh PowerPoint</Application>
  <PresentationFormat>ワイド画面</PresentationFormat>
  <Paragraphs>69</Paragraphs>
  <Slides>7</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Meiryo</vt:lpstr>
      <vt:lpstr>Meiryo</vt:lpstr>
      <vt:lpstr>游ゴシック</vt:lpstr>
      <vt:lpstr>Arial</vt:lpstr>
      <vt:lpstr>Calibri</vt:lpstr>
      <vt:lpstr>Times New Roman</vt:lpstr>
      <vt:lpstr>Wingdings</vt:lpstr>
      <vt:lpstr>IMS</vt:lpstr>
      <vt:lpstr>TS018548302 investigation     </vt:lpstr>
      <vt:lpstr>The purpose of this PPT documentation</vt:lpstr>
      <vt:lpstr>Problem summary for TS018548302</vt:lpstr>
      <vt:lpstr>Topology in normal case</vt:lpstr>
      <vt:lpstr>The test scenario</vt:lpstr>
      <vt:lpstr>The behavior in this test scenario at 9.2.0.30 </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YASUYUKI KAWANA</dc:creator>
  <cp:keywords/>
  <dc:description/>
  <cp:lastModifiedBy>KAZUMICHI HATAKEYAMA</cp:lastModifiedBy>
  <cp:revision>1658</cp:revision>
  <cp:lastPrinted>2025-05-23T07:27:45Z</cp:lastPrinted>
  <dcterms:created xsi:type="dcterms:W3CDTF">2020-04-22T09:25:28Z</dcterms:created>
  <dcterms:modified xsi:type="dcterms:W3CDTF">2025-09-26T10:23:09Z</dcterms:modified>
  <cp:category/>
</cp:coreProperties>
</file>